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9" r:id="rId1"/>
  </p:sldMasterIdLst>
  <p:notesMasterIdLst>
    <p:notesMasterId r:id="rId16"/>
  </p:notesMasterIdLst>
  <p:handoutMasterIdLst>
    <p:handoutMasterId r:id="rId17"/>
  </p:handoutMasterIdLst>
  <p:sldIdLst>
    <p:sldId id="2147475042" r:id="rId2"/>
    <p:sldId id="2147475058" r:id="rId3"/>
    <p:sldId id="2147475045" r:id="rId4"/>
    <p:sldId id="2147475033" r:id="rId5"/>
    <p:sldId id="2147475083" r:id="rId6"/>
    <p:sldId id="2147475091" r:id="rId7"/>
    <p:sldId id="2147475090" r:id="rId8"/>
    <p:sldId id="2147475087" r:id="rId9"/>
    <p:sldId id="2147475084" r:id="rId10"/>
    <p:sldId id="2147475085" r:id="rId11"/>
    <p:sldId id="2147475086" r:id="rId12"/>
    <p:sldId id="2147474901" r:id="rId13"/>
    <p:sldId id="2147475082" r:id="rId14"/>
    <p:sldId id="2147475092" r:id="rId15"/>
  </p:sldIdLst>
  <p:sldSz cx="12192000" cy="6858000"/>
  <p:notesSz cx="6858000" cy="9144000"/>
  <p:embeddedFontLst>
    <p:embeddedFont>
      <p:font typeface="Johnson Display" pitchFamily="2" charset="77"/>
      <p:regular r:id="rId18"/>
      <p:bold r:id="rId19"/>
      <p:italic r:id="rId20"/>
      <p:boldItalic r:id="rId21"/>
    </p:embeddedFont>
    <p:embeddedFont>
      <p:font typeface="Johnson Text" pitchFamily="2" charset="77"/>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4873952-B568-8949-9B87-91EE773DBD0E}">
          <p14:sldIdLst/>
        </p14:section>
        <p14:section name="TITLE" id="{EEC064FF-6654-0A48-87FA-689D1659702F}">
          <p14:sldIdLst>
            <p14:sldId id="2147475042"/>
          </p14:sldIdLst>
        </p14:section>
        <p14:section name="AGENDA" id="{535889BE-BA99-6641-A791-4E37034F4C97}">
          <p14:sldIdLst>
            <p14:sldId id="2147475058"/>
          </p14:sldIdLst>
        </p14:section>
        <p14:section name="Defensive Coding" id="{0CB6CF3A-FFD1-8640-AF80-0CDBC4198E4D}">
          <p14:sldIdLst>
            <p14:sldId id="2147475045"/>
            <p14:sldId id="2147475033"/>
          </p14:sldIdLst>
        </p14:section>
        <p14:section name="Defensive Estimation" id="{FB60247A-7A7E-479B-8EAD-D749E8B1F145}">
          <p14:sldIdLst>
            <p14:sldId id="2147475083"/>
            <p14:sldId id="2147475091"/>
            <p14:sldId id="2147475090"/>
            <p14:sldId id="2147475087"/>
            <p14:sldId id="2147475084"/>
          </p14:sldIdLst>
        </p14:section>
        <p14:section name="Defensive Promising" id="{AF8E1DD0-8BF3-4E9E-803A-F19951AC7467}">
          <p14:sldIdLst>
            <p14:sldId id="2147475085"/>
            <p14:sldId id="2147475086"/>
          </p14:sldIdLst>
        </p14:section>
        <p14:section name="END SLIDE" id="{943DAFC6-520C-9A40-89C8-B904F1210C29}">
          <p14:sldIdLst>
            <p14:sldId id="2147474901"/>
          </p14:sldIdLst>
        </p14:section>
        <p14:section name="Back Up" id="{CC515FC4-6148-034C-99F6-531341E7492A}">
          <p14:sldIdLst>
            <p14:sldId id="2147475082"/>
            <p14:sldId id="2147475092"/>
          </p14:sldIdLst>
        </p14:section>
      </p14:sectionLst>
    </p:ext>
    <p:ext uri="{EFAFB233-063F-42B5-8137-9DF3F51BA10A}">
      <p15:sldGuideLst xmlns:p15="http://schemas.microsoft.com/office/powerpoint/2012/main">
        <p15:guide id="1" orient="horz" pos="11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379406-00EA-0BBF-4A62-18AFE683C427}" name="Jacob, Gabriela [MEDBR]" initials="JG[" userId="S::gjacob2@its.jnj.com::d19021a1-14e7-435e-9147-161a0cb1c433" providerId="AD"/>
  <p188:author id="{59AED718-C774-199A-69C7-5ADA0246CEF2}" name="Tina Shields (Wolff Olins)" initials="" userId="S::tina.shields@wolffolins.com::8b84752b-4bc0-4bae-b328-eec9b165519a" providerId="AD"/>
  <p188:author id="{3351A921-C0CE-2090-1A52-FB10794DB1A8}" name="Caroline Welch" initials="CW" userId="Caroline Welch" providerId="None"/>
  <p188:author id="{FCE7132F-8A69-9BDA-4EF3-74D9457A1E98}" name="Johnson, Kristen [ETHUS]" initials="KJ" userId="S::KJohns41@its.jnj.com::140e039e-7add-4852-ad6b-5991da6f625c" providerId="AD"/>
  <p188:author id="{55348C8F-C095-5403-719E-7F0857DBEB73}" name="Rebecca Goodwin" initials="RG" userId="46ddb7a5d008f023" providerId="Windows Live"/>
  <p188:author id="{BFE2E8B9-CE5E-10AE-8678-6A4EEFBFEF7A}" name="Alex Medina" initials="AM" userId="S::alexm@jkdesignnj.onmicrosoft.com::ecec9072-2837-4e50-9dfb-700bdfbc30d3" providerId="AD"/>
  <p188:author id="{16F218D7-26DA-D6A7-FA2C-AAB79E2B99D8}" name="Ben Skingley (Wolff Olins, London)" initials="BS" userId="S::ben.skingley@wolffolins.com::21935174-311b-4876-93c7-0433ebed6584" providerId="AD"/>
  <p188:author id="{0D6E14FB-8860-D24F-2885-ABEFA1D0DEBC}" name="Johnson, Kristen [ETHUS]" initials="JK[" userId="S::kjohns41@its.jnj.com::140e039e-7add-4852-ad6b-5991da6f62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700"/>
    <a:srgbClr val="FBE7E7"/>
    <a:srgbClr val="FFCDC8"/>
    <a:srgbClr val="CAE8AA"/>
    <a:srgbClr val="FF35F3"/>
    <a:srgbClr val="F1EFED"/>
    <a:srgbClr val="F9F7F6"/>
    <a:srgbClr val="ECECEC"/>
    <a:srgbClr val="F5F3F2"/>
    <a:srgbClr val="F6F3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6" autoAdjust="0"/>
    <p:restoredTop sz="96247" autoAdjust="0"/>
  </p:normalViewPr>
  <p:slideViewPr>
    <p:cSldViewPr snapToGrid="0">
      <p:cViewPr varScale="1">
        <p:scale>
          <a:sx n="127" d="100"/>
          <a:sy n="127" d="100"/>
        </p:scale>
        <p:origin x="584" y="192"/>
      </p:cViewPr>
      <p:guideLst>
        <p:guide orient="horz" pos="1128"/>
        <p:guide pos="3840"/>
      </p:guideLst>
    </p:cSldViewPr>
  </p:slideViewPr>
  <p:outlineViewPr>
    <p:cViewPr>
      <p:scale>
        <a:sx n="33" d="100"/>
        <a:sy n="33" d="100"/>
      </p:scale>
      <p:origin x="0" y="-1480"/>
    </p:cViewPr>
  </p:outlineViewPr>
  <p:notesTextViewPr>
    <p:cViewPr>
      <p:scale>
        <a:sx n="1" d="1"/>
        <a:sy n="1" d="1"/>
      </p:scale>
      <p:origin x="0" y="0"/>
    </p:cViewPr>
  </p:notesTextViewPr>
  <p:sorterViewPr>
    <p:cViewPr>
      <p:scale>
        <a:sx n="55" d="100"/>
        <a:sy n="55" d="100"/>
      </p:scale>
      <p:origin x="0" y="0"/>
    </p:cViewPr>
  </p:sorterViewPr>
  <p:notesViewPr>
    <p:cSldViewPr snapToGrid="0">
      <p:cViewPr varScale="1">
        <p:scale>
          <a:sx n="116" d="100"/>
          <a:sy n="116" d="100"/>
        </p:scale>
        <p:origin x="368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4CA142-80E1-DBC9-132F-B55CC2769B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Johnson Text" pitchFamily="2" charset="77"/>
            </a:endParaRPr>
          </a:p>
        </p:txBody>
      </p:sp>
      <p:sp>
        <p:nvSpPr>
          <p:cNvPr id="3" name="Date Placeholder 2">
            <a:extLst>
              <a:ext uri="{FF2B5EF4-FFF2-40B4-BE49-F238E27FC236}">
                <a16:creationId xmlns:a16="http://schemas.microsoft.com/office/drawing/2014/main" id="{E76F650F-7632-8387-E4E9-B68A9D70A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37F42B-4C86-0A43-8FA1-0E0D1126CEC8}" type="datetimeFigureOut">
              <a:rPr lang="en-US" smtClean="0">
                <a:latin typeface="Johnson Text" pitchFamily="2" charset="77"/>
              </a:rPr>
              <a:t>3/24/26</a:t>
            </a:fld>
            <a:endParaRPr lang="en-US" dirty="0">
              <a:latin typeface="Johnson Text" pitchFamily="2" charset="77"/>
            </a:endParaRPr>
          </a:p>
        </p:txBody>
      </p:sp>
      <p:sp>
        <p:nvSpPr>
          <p:cNvPr id="4" name="Footer Placeholder 3">
            <a:extLst>
              <a:ext uri="{FF2B5EF4-FFF2-40B4-BE49-F238E27FC236}">
                <a16:creationId xmlns:a16="http://schemas.microsoft.com/office/drawing/2014/main" id="{BFAE71B6-78D8-3974-183F-3432B48F0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Johnson Text" pitchFamily="2" charset="77"/>
            </a:endParaRPr>
          </a:p>
        </p:txBody>
      </p:sp>
      <p:sp>
        <p:nvSpPr>
          <p:cNvPr id="5" name="Slide Number Placeholder 4">
            <a:extLst>
              <a:ext uri="{FF2B5EF4-FFF2-40B4-BE49-F238E27FC236}">
                <a16:creationId xmlns:a16="http://schemas.microsoft.com/office/drawing/2014/main" id="{BEAC92B9-671F-2293-E390-E1A8F50313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11A9B5-35A3-E649-8148-DE3199393FDC}" type="slidenum">
              <a:rPr lang="en-US" smtClean="0">
                <a:latin typeface="Johnson Text" pitchFamily="2" charset="77"/>
              </a:rPr>
              <a:t>‹#›</a:t>
            </a:fld>
            <a:endParaRPr lang="en-US" dirty="0">
              <a:latin typeface="Johnson Text" pitchFamily="2" charset="77"/>
            </a:endParaRPr>
          </a:p>
        </p:txBody>
      </p:sp>
    </p:spTree>
    <p:extLst>
      <p:ext uri="{BB962C8B-B14F-4D97-AF65-F5344CB8AC3E}">
        <p14:creationId xmlns:p14="http://schemas.microsoft.com/office/powerpoint/2010/main" val="382213531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Johnson Display"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Johnson Display" pitchFamily="2" charset="77"/>
              </a:defRPr>
            </a:lvl1pPr>
          </a:lstStyle>
          <a:p>
            <a:fld id="{BA4529F8-1B9C-C04B-A698-DC6C48C547B6}" type="datetimeFigureOut">
              <a:rPr lang="en-US" smtClean="0"/>
              <a:pPr/>
              <a:t>3/24/26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Johnson Display"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Johnson Display" pitchFamily="2" charset="77"/>
              </a:defRPr>
            </a:lvl1pPr>
          </a:lstStyle>
          <a:p>
            <a:fld id="{08B18E93-EE38-CB4F-AFC1-65CB91DBAD44}" type="slidenum">
              <a:rPr lang="en-US" smtClean="0"/>
              <a:pPr/>
              <a:t>‹#›</a:t>
            </a:fld>
            <a:endParaRPr lang="en-US" dirty="0"/>
          </a:p>
        </p:txBody>
      </p:sp>
    </p:spTree>
    <p:extLst>
      <p:ext uri="{BB962C8B-B14F-4D97-AF65-F5344CB8AC3E}">
        <p14:creationId xmlns:p14="http://schemas.microsoft.com/office/powerpoint/2010/main" val="104157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Johnson Display" pitchFamily="2" charset="77"/>
        <a:ea typeface="+mn-ea"/>
        <a:cs typeface="+mn-cs"/>
      </a:defRPr>
    </a:lvl1pPr>
    <a:lvl2pPr marL="457200" algn="l" defTabSz="914400" rtl="0" eaLnBrk="1" latinLnBrk="0" hangingPunct="1">
      <a:defRPr sz="1200" b="0" i="0" kern="1200">
        <a:solidFill>
          <a:schemeClr val="tx1"/>
        </a:solidFill>
        <a:latin typeface="Johnson Display" pitchFamily="2" charset="77"/>
        <a:ea typeface="+mn-ea"/>
        <a:cs typeface="+mn-cs"/>
      </a:defRPr>
    </a:lvl2pPr>
    <a:lvl3pPr marL="914400" algn="l" defTabSz="914400" rtl="0" eaLnBrk="1" latinLnBrk="0" hangingPunct="1">
      <a:defRPr sz="1200" b="0" i="0" kern="1200">
        <a:solidFill>
          <a:schemeClr val="tx1"/>
        </a:solidFill>
        <a:latin typeface="Johnson Display" pitchFamily="2" charset="77"/>
        <a:ea typeface="+mn-ea"/>
        <a:cs typeface="+mn-cs"/>
      </a:defRPr>
    </a:lvl3pPr>
    <a:lvl4pPr marL="1371600" algn="l" defTabSz="914400" rtl="0" eaLnBrk="1" latinLnBrk="0" hangingPunct="1">
      <a:defRPr sz="1200" b="0" i="0" kern="1200">
        <a:solidFill>
          <a:schemeClr val="tx1"/>
        </a:solidFill>
        <a:latin typeface="Johnson Display" pitchFamily="2" charset="77"/>
        <a:ea typeface="+mn-ea"/>
        <a:cs typeface="+mn-cs"/>
      </a:defRPr>
    </a:lvl4pPr>
    <a:lvl5pPr marL="1828800" algn="l" defTabSz="914400" rtl="0" eaLnBrk="1" latinLnBrk="0" hangingPunct="1">
      <a:defRPr sz="1200" b="0" i="0" kern="1200">
        <a:solidFill>
          <a:schemeClr val="tx1"/>
        </a:solidFill>
        <a:latin typeface="Johnson Display"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08B18E93-EE38-CB4F-AFC1-65CB91DBAD44}" type="slidenum">
              <a:rPr lang="en-US" smtClean="0"/>
              <a:pPr/>
              <a:t>5</a:t>
            </a:fld>
            <a:endParaRPr lang="en-US" dirty="0"/>
          </a:p>
        </p:txBody>
      </p:sp>
    </p:spTree>
    <p:extLst>
      <p:ext uri="{BB962C8B-B14F-4D97-AF65-F5344CB8AC3E}">
        <p14:creationId xmlns:p14="http://schemas.microsoft.com/office/powerpoint/2010/main" val="368151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E8633-1728-D830-E5E4-E283F3C46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50D71-FE08-1075-1B9D-2536FCAF96D2}"/>
              </a:ext>
            </a:extLst>
          </p:cNvPr>
          <p:cNvSpPr>
            <a:spLocks noGrp="1" noRot="1" noChangeAspect="1"/>
          </p:cNvSpPr>
          <p:nvPr>
            <p:ph type="sldImg"/>
          </p:nvPr>
        </p:nvSpPr>
        <p:spPr/>
        <p:txBody>
          <a:bodyPr/>
          <a:lstStyle/>
          <a:p>
            <a:endParaRPr lang="zh-CN" altLang="en-US"/>
          </a:p>
        </p:txBody>
      </p:sp>
      <p:sp>
        <p:nvSpPr>
          <p:cNvPr id="3" name="Notes Placeholder 2">
            <a:extLst>
              <a:ext uri="{FF2B5EF4-FFF2-40B4-BE49-F238E27FC236}">
                <a16:creationId xmlns:a16="http://schemas.microsoft.com/office/drawing/2014/main" id="{7EC151FB-E43C-A5EB-76A1-8F38D072434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5814B9-4038-95D7-A44F-15F09A4F3E8C}"/>
              </a:ext>
            </a:extLst>
          </p:cNvPr>
          <p:cNvSpPr>
            <a:spLocks noGrp="1"/>
          </p:cNvSpPr>
          <p:nvPr>
            <p:ph type="sldNum" sz="quarter" idx="5"/>
          </p:nvPr>
        </p:nvSpPr>
        <p:spPr/>
        <p:txBody>
          <a:bodyPr/>
          <a:lstStyle/>
          <a:p>
            <a:fld id="{08B18E93-EE38-CB4F-AFC1-65CB91DBAD44}" type="slidenum">
              <a:rPr lang="en-US" smtClean="0"/>
              <a:pPr/>
              <a:t>6</a:t>
            </a:fld>
            <a:endParaRPr lang="en-US" dirty="0"/>
          </a:p>
        </p:txBody>
      </p:sp>
    </p:spTree>
    <p:extLst>
      <p:ext uri="{BB962C8B-B14F-4D97-AF65-F5344CB8AC3E}">
        <p14:creationId xmlns:p14="http://schemas.microsoft.com/office/powerpoint/2010/main" val="264039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A3FBB-232E-1BD8-D891-E29B0F157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39AE2-9574-5ED5-9EC8-158C2BAAE78A}"/>
              </a:ext>
            </a:extLst>
          </p:cNvPr>
          <p:cNvSpPr>
            <a:spLocks noGrp="1" noRot="1" noChangeAspect="1"/>
          </p:cNvSpPr>
          <p:nvPr>
            <p:ph type="sldImg"/>
          </p:nvPr>
        </p:nvSpPr>
        <p:spPr/>
        <p:txBody>
          <a:bodyPr/>
          <a:lstStyle/>
          <a:p>
            <a:endParaRPr lang="zh-CN" altLang="en-US"/>
          </a:p>
        </p:txBody>
      </p:sp>
      <p:sp>
        <p:nvSpPr>
          <p:cNvPr id="3" name="Notes Placeholder 2">
            <a:extLst>
              <a:ext uri="{FF2B5EF4-FFF2-40B4-BE49-F238E27FC236}">
                <a16:creationId xmlns:a16="http://schemas.microsoft.com/office/drawing/2014/main" id="{50B5D7D6-81DE-7E32-C975-18F92FD8A73C}"/>
              </a:ext>
            </a:extLst>
          </p:cNvPr>
          <p:cNvSpPr>
            <a:spLocks noGrp="1"/>
          </p:cNvSpPr>
          <p:nvPr>
            <p:ph type="body" idx="1"/>
          </p:nvPr>
        </p:nvSpPr>
        <p:spPr/>
        <p:txBody>
          <a:bodyPr/>
          <a:lstStyle/>
          <a:p>
            <a:r>
              <a:rPr lang="en-US" altLang="zh-CN" dirty="0"/>
              <a:t>Due to the fundamentally different design philosophies of static outputs and dynamic outputs at the outset, the two cannot be easily converted into one another. </a:t>
            </a:r>
          </a:p>
          <a:p>
            <a:r>
              <a:rPr lang="en-US" altLang="zh-CN" dirty="0"/>
              <a:t>Forcing all static outputs to be transformed into dynamic outputs would be an unwise decision. </a:t>
            </a:r>
          </a:p>
          <a:p>
            <a:r>
              <a:rPr lang="en-US" altLang="zh-CN" dirty="0"/>
              <a:t>The most sensible approach is to fully understand their similarities, differences, and respective strengths early in the project, determine an appropriate balance between the two, and then leverage their advantages in a complementary manner.</a:t>
            </a:r>
          </a:p>
          <a:p>
            <a:r>
              <a:rPr lang="en-US" altLang="zh-CN" dirty="0"/>
              <a:t>Interactive first? </a:t>
            </a:r>
            <a:endParaRPr lang="zh-CN" altLang="en-US" dirty="0"/>
          </a:p>
          <a:p>
            <a:endParaRPr lang="en-GB" dirty="0"/>
          </a:p>
        </p:txBody>
      </p:sp>
      <p:sp>
        <p:nvSpPr>
          <p:cNvPr id="4" name="Slide Number Placeholder 3">
            <a:extLst>
              <a:ext uri="{FF2B5EF4-FFF2-40B4-BE49-F238E27FC236}">
                <a16:creationId xmlns:a16="http://schemas.microsoft.com/office/drawing/2014/main" id="{D062584E-F9DF-61B2-2DA6-C1CA4EE4659B}"/>
              </a:ext>
            </a:extLst>
          </p:cNvPr>
          <p:cNvSpPr>
            <a:spLocks noGrp="1"/>
          </p:cNvSpPr>
          <p:nvPr>
            <p:ph type="sldNum" sz="quarter" idx="5"/>
          </p:nvPr>
        </p:nvSpPr>
        <p:spPr/>
        <p:txBody>
          <a:bodyPr/>
          <a:lstStyle/>
          <a:p>
            <a:fld id="{08B18E93-EE38-CB4F-AFC1-65CB91DBAD44}" type="slidenum">
              <a:rPr lang="en-US" smtClean="0"/>
              <a:pPr/>
              <a:t>7</a:t>
            </a:fld>
            <a:endParaRPr lang="en-US" dirty="0"/>
          </a:p>
        </p:txBody>
      </p:sp>
    </p:spTree>
    <p:extLst>
      <p:ext uri="{BB962C8B-B14F-4D97-AF65-F5344CB8AC3E}">
        <p14:creationId xmlns:p14="http://schemas.microsoft.com/office/powerpoint/2010/main" val="403144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B18E93-EE38-CB4F-AFC1-65CB91DBAD44}" type="slidenum">
              <a:rPr lang="en-US" smtClean="0"/>
              <a:pPr/>
              <a:t>12</a:t>
            </a:fld>
            <a:endParaRPr lang="en-US" dirty="0"/>
          </a:p>
        </p:txBody>
      </p:sp>
    </p:spTree>
    <p:extLst>
      <p:ext uri="{BB962C8B-B14F-4D97-AF65-F5344CB8AC3E}">
        <p14:creationId xmlns:p14="http://schemas.microsoft.com/office/powerpoint/2010/main" val="26284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dirty="0"/>
              <a:t>Proposed </a:t>
            </a:r>
            <a:r>
              <a:rPr lang="en-US" altLang="zh-CN" dirty="0" err="1"/>
              <a:t>AbstractIn</a:t>
            </a:r>
            <a:r>
              <a:rPr lang="en-US" altLang="zh-CN" dirty="0"/>
              <a:t> a rapidly evolving analytical landscape, R continues to empower statisticians and data scientists with flexibility, innovation, and an ever‑expanding ecosystem. Yet this very dynamism also reveals R’s inherent fragility. To become antifragile—to grow stronger rather than weaker when challenged—R users must adopt deliberate strategies that safeguard reliability while enabling </a:t>
            </a:r>
            <a:r>
              <a:rPr lang="en-US" altLang="zh-CN" dirty="0" err="1"/>
              <a:t>innovation.This</a:t>
            </a:r>
            <a:r>
              <a:rPr lang="en-US" altLang="zh-CN" dirty="0"/>
              <a:t> presentation explores three pillars of becoming antifragile when working with R and emerging R‑based technologies. First, R is powerful but fragile, and therefore requires defensive coding: explicit programming practices, clear namespace qualification, cautious use of non‑standard evaluation, and coding patterns that reduce ambiguity and failure propagation. Second, R is capable but not omnipotent, and new packages or tools should be met with defensive estimation: sober, realistic assessment of their maturity, limitations, and fit for purpose—resisting overly optimistic assumptions. Third, R is fancy but not magic, and success in cross‑functional settings depends on defensive promising: managing expectations proactively, aligning stakeholders’ understanding of what R tools (e.g., Shiny applications) can and cannot deliver, and ensuring shared ownership over outcomes rather than relying on perceived “</a:t>
            </a:r>
            <a:r>
              <a:rPr lang="en-US" altLang="zh-CN" dirty="0" err="1"/>
              <a:t>magic.”By</a:t>
            </a:r>
            <a:r>
              <a:rPr lang="en-US" altLang="zh-CN" dirty="0"/>
              <a:t> internalizing these practices, R users can enhance the robustness, transparency, and collaborative value of their work—not by avoiding complexity and novelty, but by embracing them with discipline. This is the path to becoming truly antifragile with R.</a:t>
            </a:r>
            <a:endParaRPr lang="zh-CN" altLang="en-US" dirty="0"/>
          </a:p>
        </p:txBody>
      </p:sp>
      <p:sp>
        <p:nvSpPr>
          <p:cNvPr id="4" name="Slide Number Placeholder 3"/>
          <p:cNvSpPr>
            <a:spLocks noGrp="1"/>
          </p:cNvSpPr>
          <p:nvPr>
            <p:ph type="sldNum" sz="quarter" idx="5"/>
          </p:nvPr>
        </p:nvSpPr>
        <p:spPr/>
        <p:txBody>
          <a:bodyPr/>
          <a:lstStyle/>
          <a:p>
            <a:fld id="{08B18E93-EE38-CB4F-AFC1-65CB91DBAD44}" type="slidenum">
              <a:rPr lang="en-US" smtClean="0"/>
              <a:pPr/>
              <a:t>13</a:t>
            </a:fld>
            <a:endParaRPr lang="en-US" dirty="0"/>
          </a:p>
        </p:txBody>
      </p:sp>
    </p:spTree>
    <p:extLst>
      <p:ext uri="{BB962C8B-B14F-4D97-AF65-F5344CB8AC3E}">
        <p14:creationId xmlns:p14="http://schemas.microsoft.com/office/powerpoint/2010/main" val="101417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C3248-FF28-21AA-ADE1-ED7641F5A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C8BAA-9B4F-65C9-99CB-7514A7753837}"/>
              </a:ext>
            </a:extLst>
          </p:cNvPr>
          <p:cNvSpPr>
            <a:spLocks noGrp="1" noRot="1" noChangeAspect="1"/>
          </p:cNvSpPr>
          <p:nvPr>
            <p:ph type="sldImg"/>
          </p:nvPr>
        </p:nvSpPr>
        <p:spPr/>
        <p:txBody>
          <a:bodyPr/>
          <a:lstStyle/>
          <a:p>
            <a:endParaRPr lang="zh-CN" altLang="en-US"/>
          </a:p>
        </p:txBody>
      </p:sp>
      <p:sp>
        <p:nvSpPr>
          <p:cNvPr id="3" name="Notes Placeholder 2">
            <a:extLst>
              <a:ext uri="{FF2B5EF4-FFF2-40B4-BE49-F238E27FC236}">
                <a16:creationId xmlns:a16="http://schemas.microsoft.com/office/drawing/2014/main" id="{B39E7BD0-4A94-B12A-3A79-DB1673B0C0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38E7CAC-5B92-D79A-5F91-02BD28D8843E}"/>
              </a:ext>
            </a:extLst>
          </p:cNvPr>
          <p:cNvSpPr>
            <a:spLocks noGrp="1"/>
          </p:cNvSpPr>
          <p:nvPr>
            <p:ph type="sldNum" sz="quarter" idx="5"/>
          </p:nvPr>
        </p:nvSpPr>
        <p:spPr/>
        <p:txBody>
          <a:bodyPr/>
          <a:lstStyle/>
          <a:p>
            <a:fld id="{08B18E93-EE38-CB4F-AFC1-65CB91DBAD44}" type="slidenum">
              <a:rPr lang="en-US" smtClean="0"/>
              <a:pPr/>
              <a:t>14</a:t>
            </a:fld>
            <a:endParaRPr lang="en-US" dirty="0"/>
          </a:p>
        </p:txBody>
      </p:sp>
    </p:spTree>
    <p:extLst>
      <p:ext uri="{BB962C8B-B14F-4D97-AF65-F5344CB8AC3E}">
        <p14:creationId xmlns:p14="http://schemas.microsoft.com/office/powerpoint/2010/main" val="203263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hasCustomPrompt="1"/>
          </p:nvPr>
        </p:nvSpPr>
        <p:spPr>
          <a:xfrm>
            <a:off x="284806" y="262670"/>
            <a:ext cx="8676632" cy="3930563"/>
          </a:xfrm>
        </p:spPr>
        <p:txBody>
          <a:bodyPr anchor="t">
            <a:normAutofit/>
          </a:bodyPr>
          <a:lstStyle>
            <a:lvl1pPr algn="l">
              <a:lnSpc>
                <a:spcPct val="80000"/>
              </a:lnSpc>
              <a:defRPr sz="8000" b="0" i="0" spc="0" baseline="0">
                <a:solidFill>
                  <a:schemeClr val="bg1"/>
                </a:solidFill>
                <a:latin typeface="+mj-lt"/>
              </a:defRPr>
            </a:lvl1pPr>
          </a:lstStyle>
          <a:p>
            <a:r>
              <a:rPr lang="en-GB" dirty="0"/>
              <a:t>Longer titles will shrink automatically</a:t>
            </a:r>
          </a:p>
        </p:txBody>
      </p:sp>
      <p:sp>
        <p:nvSpPr>
          <p:cNvPr id="6" name="Subtitle 2">
            <a:extLst>
              <a:ext uri="{FF2B5EF4-FFF2-40B4-BE49-F238E27FC236}">
                <a16:creationId xmlns:a16="http://schemas.microsoft.com/office/drawing/2014/main" id="{342D80B8-9D94-A4FE-A104-C937BDCF8941}"/>
              </a:ext>
            </a:extLst>
          </p:cNvPr>
          <p:cNvSpPr>
            <a:spLocks noGrp="1"/>
          </p:cNvSpPr>
          <p:nvPr>
            <p:ph type="subTitle" idx="1" hasCustomPrompt="1"/>
          </p:nvPr>
        </p:nvSpPr>
        <p:spPr>
          <a:xfrm>
            <a:off x="284805" y="4476647"/>
            <a:ext cx="5760000"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a:t>
            </a:r>
          </a:p>
        </p:txBody>
      </p:sp>
      <p:sp>
        <p:nvSpPr>
          <p:cNvPr id="3" name="Footer Placeholder 4">
            <a:extLst>
              <a:ext uri="{FF2B5EF4-FFF2-40B4-BE49-F238E27FC236}">
                <a16:creationId xmlns:a16="http://schemas.microsoft.com/office/drawing/2014/main" id="{0AB8E24E-E435-1D31-7801-FC2E55A29FFB}"/>
              </a:ext>
            </a:extLst>
          </p:cNvPr>
          <p:cNvSpPr>
            <a:spLocks noGrp="1"/>
          </p:cNvSpPr>
          <p:nvPr>
            <p:ph type="ftr" sz="quarter" idx="3"/>
          </p:nvPr>
        </p:nvSpPr>
        <p:spPr>
          <a:xfrm>
            <a:off x="288259" y="5455147"/>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a:t>Slide legal disclaimer goes here if required
Slide footer goes here if required. Turn off globally using the Header/Footer function (under the Insert menu).</a:t>
            </a:r>
            <a:endParaRPr lang="en-US" dirty="0"/>
          </a:p>
        </p:txBody>
      </p:sp>
      <p:sp>
        <p:nvSpPr>
          <p:cNvPr id="4" name="Graphic 3">
            <a:extLst>
              <a:ext uri="{FF2B5EF4-FFF2-40B4-BE49-F238E27FC236}">
                <a16:creationId xmlns:a16="http://schemas.microsoft.com/office/drawing/2014/main" id="{E7654D0F-D589-20A0-E4A5-AFA899CEA1B8}"/>
              </a:ext>
            </a:extLst>
          </p:cNvPr>
          <p:cNvSpPr/>
          <p:nvPr userDrawn="1"/>
        </p:nvSpPr>
        <p:spPr>
          <a:xfrm>
            <a:off x="294330" y="6157513"/>
            <a:ext cx="2132373" cy="406800"/>
          </a:xfrm>
          <a:custGeom>
            <a:avLst/>
            <a:gdLst>
              <a:gd name="connsiteX0" fmla="*/ 1397722 w 14842808"/>
              <a:gd name="connsiteY0" fmla="*/ 1202934 h 2831613"/>
              <a:gd name="connsiteX1" fmla="*/ 1182034 w 14842808"/>
              <a:gd name="connsiteY1" fmla="*/ 835550 h 2831613"/>
              <a:gd name="connsiteX2" fmla="*/ 1397722 w 14842808"/>
              <a:gd name="connsiteY2" fmla="*/ 468165 h 2831613"/>
              <a:gd name="connsiteX3" fmla="*/ 1613410 w 14842808"/>
              <a:gd name="connsiteY3" fmla="*/ 835550 h 2831613"/>
              <a:gd name="connsiteX4" fmla="*/ 1397722 w 14842808"/>
              <a:gd name="connsiteY4" fmla="*/ 1202934 h 2831613"/>
              <a:gd name="connsiteX5" fmla="*/ 1397722 w 14842808"/>
              <a:gd name="connsiteY5" fmla="*/ 369441 h 2831613"/>
              <a:gd name="connsiteX6" fmla="*/ 959388 w 14842808"/>
              <a:gd name="connsiteY6" fmla="*/ 835550 h 2831613"/>
              <a:gd name="connsiteX7" fmla="*/ 1397722 w 14842808"/>
              <a:gd name="connsiteY7" fmla="*/ 1301658 h 2831613"/>
              <a:gd name="connsiteX8" fmla="*/ 1836056 w 14842808"/>
              <a:gd name="connsiteY8" fmla="*/ 835550 h 2831613"/>
              <a:gd name="connsiteX9" fmla="*/ 1397722 w 14842808"/>
              <a:gd name="connsiteY9" fmla="*/ 369441 h 2831613"/>
              <a:gd name="connsiteX10" fmla="*/ 3357471 w 14842808"/>
              <a:gd name="connsiteY10" fmla="*/ 369441 h 2831613"/>
              <a:gd name="connsiteX11" fmla="*/ 3109571 w 14842808"/>
              <a:gd name="connsiteY11" fmla="*/ 500301 h 2831613"/>
              <a:gd name="connsiteX12" fmla="*/ 3098748 w 14842808"/>
              <a:gd name="connsiteY12" fmla="*/ 500301 h 2831613"/>
              <a:gd name="connsiteX13" fmla="*/ 3098748 w 14842808"/>
              <a:gd name="connsiteY13" fmla="*/ 387438 h 2831613"/>
              <a:gd name="connsiteX14" fmla="*/ 2886667 w 14842808"/>
              <a:gd name="connsiteY14" fmla="*/ 387438 h 2831613"/>
              <a:gd name="connsiteX15" fmla="*/ 2886667 w 14842808"/>
              <a:gd name="connsiteY15" fmla="*/ 1283661 h 2831613"/>
              <a:gd name="connsiteX16" fmla="*/ 3098748 w 14842808"/>
              <a:gd name="connsiteY16" fmla="*/ 1283661 h 2831613"/>
              <a:gd name="connsiteX17" fmla="*/ 3098748 w 14842808"/>
              <a:gd name="connsiteY17" fmla="*/ 704433 h 2831613"/>
              <a:gd name="connsiteX18" fmla="*/ 3276555 w 14842808"/>
              <a:gd name="connsiteY18" fmla="*/ 494645 h 2831613"/>
              <a:gd name="connsiteX19" fmla="*/ 3429367 w 14842808"/>
              <a:gd name="connsiteY19" fmla="*/ 670239 h 2831613"/>
              <a:gd name="connsiteX20" fmla="*/ 3429367 w 14842808"/>
              <a:gd name="connsiteY20" fmla="*/ 1283147 h 2831613"/>
              <a:gd name="connsiteX21" fmla="*/ 3641447 w 14842808"/>
              <a:gd name="connsiteY21" fmla="*/ 1283147 h 2831613"/>
              <a:gd name="connsiteX22" fmla="*/ 3641447 w 14842808"/>
              <a:gd name="connsiteY22" fmla="*/ 668697 h 2831613"/>
              <a:gd name="connsiteX23" fmla="*/ 3357471 w 14842808"/>
              <a:gd name="connsiteY23" fmla="*/ 369441 h 2831613"/>
              <a:gd name="connsiteX24" fmla="*/ 4122559 w 14842808"/>
              <a:gd name="connsiteY24" fmla="*/ 369441 h 2831613"/>
              <a:gd name="connsiteX25" fmla="*/ 3779312 w 14842808"/>
              <a:gd name="connsiteY25" fmla="*/ 627562 h 2831613"/>
              <a:gd name="connsiteX26" fmla="*/ 3996805 w 14842808"/>
              <a:gd name="connsiteY26" fmla="*/ 885683 h 2831613"/>
              <a:gd name="connsiteX27" fmla="*/ 4176416 w 14842808"/>
              <a:gd name="connsiteY27" fmla="*/ 930417 h 2831613"/>
              <a:gd name="connsiteX28" fmla="*/ 4314797 w 14842808"/>
              <a:gd name="connsiteY28" fmla="*/ 1063076 h 2831613"/>
              <a:gd name="connsiteX29" fmla="*/ 4136989 w 14842808"/>
              <a:gd name="connsiteY29" fmla="*/ 1206534 h 2831613"/>
              <a:gd name="connsiteX30" fmla="*/ 3932124 w 14842808"/>
              <a:gd name="connsiteY30" fmla="*/ 998546 h 2831613"/>
              <a:gd name="connsiteX31" fmla="*/ 3741690 w 14842808"/>
              <a:gd name="connsiteY31" fmla="*/ 1052278 h 2831613"/>
              <a:gd name="connsiteX32" fmla="*/ 4113539 w 14842808"/>
              <a:gd name="connsiteY32" fmla="*/ 1301401 h 2831613"/>
              <a:gd name="connsiteX33" fmla="*/ 4487193 w 14842808"/>
              <a:gd name="connsiteY33" fmla="*/ 1009344 h 2831613"/>
              <a:gd name="connsiteX34" fmla="*/ 4248313 w 14842808"/>
              <a:gd name="connsiteY34" fmla="*/ 740425 h 2831613"/>
              <a:gd name="connsiteX35" fmla="*/ 4075916 w 14842808"/>
              <a:gd name="connsiteY35" fmla="*/ 697491 h 2831613"/>
              <a:gd name="connsiteX36" fmla="*/ 3951966 w 14842808"/>
              <a:gd name="connsiteY36" fmla="*/ 579229 h 2831613"/>
              <a:gd name="connsiteX37" fmla="*/ 4104778 w 14842808"/>
              <a:gd name="connsiteY37" fmla="*/ 464566 h 2831613"/>
              <a:gd name="connsiteX38" fmla="*/ 4287997 w 14842808"/>
              <a:gd name="connsiteY38" fmla="*/ 636560 h 2831613"/>
              <a:gd name="connsiteX39" fmla="*/ 4467608 w 14842808"/>
              <a:gd name="connsiteY39" fmla="*/ 582828 h 2831613"/>
              <a:gd name="connsiteX40" fmla="*/ 4122559 w 14842808"/>
              <a:gd name="connsiteY40" fmla="*/ 369441 h 2831613"/>
              <a:gd name="connsiteX41" fmla="*/ 5013658 w 14842808"/>
              <a:gd name="connsiteY41" fmla="*/ 1202934 h 2831613"/>
              <a:gd name="connsiteX42" fmla="*/ 4797969 w 14842808"/>
              <a:gd name="connsiteY42" fmla="*/ 835550 h 2831613"/>
              <a:gd name="connsiteX43" fmla="*/ 5013658 w 14842808"/>
              <a:gd name="connsiteY43" fmla="*/ 468165 h 2831613"/>
              <a:gd name="connsiteX44" fmla="*/ 5229346 w 14842808"/>
              <a:gd name="connsiteY44" fmla="*/ 835550 h 2831613"/>
              <a:gd name="connsiteX45" fmla="*/ 5013658 w 14842808"/>
              <a:gd name="connsiteY45" fmla="*/ 1202934 h 2831613"/>
              <a:gd name="connsiteX46" fmla="*/ 5013658 w 14842808"/>
              <a:gd name="connsiteY46" fmla="*/ 369441 h 2831613"/>
              <a:gd name="connsiteX47" fmla="*/ 4575324 w 14842808"/>
              <a:gd name="connsiteY47" fmla="*/ 835550 h 2831613"/>
              <a:gd name="connsiteX48" fmla="*/ 5013658 w 14842808"/>
              <a:gd name="connsiteY48" fmla="*/ 1301658 h 2831613"/>
              <a:gd name="connsiteX49" fmla="*/ 5451992 w 14842808"/>
              <a:gd name="connsiteY49" fmla="*/ 835550 h 2831613"/>
              <a:gd name="connsiteX50" fmla="*/ 5013658 w 14842808"/>
              <a:gd name="connsiteY50" fmla="*/ 369441 h 2831613"/>
              <a:gd name="connsiteX51" fmla="*/ 6048292 w 14842808"/>
              <a:gd name="connsiteY51" fmla="*/ 369441 h 2831613"/>
              <a:gd name="connsiteX52" fmla="*/ 5800392 w 14842808"/>
              <a:gd name="connsiteY52" fmla="*/ 500301 h 2831613"/>
              <a:gd name="connsiteX53" fmla="*/ 5789569 w 14842808"/>
              <a:gd name="connsiteY53" fmla="*/ 500301 h 2831613"/>
              <a:gd name="connsiteX54" fmla="*/ 5789569 w 14842808"/>
              <a:gd name="connsiteY54" fmla="*/ 387438 h 2831613"/>
              <a:gd name="connsiteX55" fmla="*/ 5577488 w 14842808"/>
              <a:gd name="connsiteY55" fmla="*/ 387438 h 2831613"/>
              <a:gd name="connsiteX56" fmla="*/ 5577488 w 14842808"/>
              <a:gd name="connsiteY56" fmla="*/ 1283661 h 2831613"/>
              <a:gd name="connsiteX57" fmla="*/ 5789569 w 14842808"/>
              <a:gd name="connsiteY57" fmla="*/ 1283661 h 2831613"/>
              <a:gd name="connsiteX58" fmla="*/ 5789569 w 14842808"/>
              <a:gd name="connsiteY58" fmla="*/ 704433 h 2831613"/>
              <a:gd name="connsiteX59" fmla="*/ 5967376 w 14842808"/>
              <a:gd name="connsiteY59" fmla="*/ 494645 h 2831613"/>
              <a:gd name="connsiteX60" fmla="*/ 6120188 w 14842808"/>
              <a:gd name="connsiteY60" fmla="*/ 670239 h 2831613"/>
              <a:gd name="connsiteX61" fmla="*/ 6120188 w 14842808"/>
              <a:gd name="connsiteY61" fmla="*/ 1283147 h 2831613"/>
              <a:gd name="connsiteX62" fmla="*/ 6332269 w 14842808"/>
              <a:gd name="connsiteY62" fmla="*/ 1283147 h 2831613"/>
              <a:gd name="connsiteX63" fmla="*/ 6332269 w 14842808"/>
              <a:gd name="connsiteY63" fmla="*/ 668697 h 2831613"/>
              <a:gd name="connsiteX64" fmla="*/ 6048292 w 14842808"/>
              <a:gd name="connsiteY64" fmla="*/ 369441 h 2831613"/>
              <a:gd name="connsiteX65" fmla="*/ 9197289 w 14842808"/>
              <a:gd name="connsiteY65" fmla="*/ 1202934 h 2831613"/>
              <a:gd name="connsiteX66" fmla="*/ 8981601 w 14842808"/>
              <a:gd name="connsiteY66" fmla="*/ 835550 h 2831613"/>
              <a:gd name="connsiteX67" fmla="*/ 9197289 w 14842808"/>
              <a:gd name="connsiteY67" fmla="*/ 468165 h 2831613"/>
              <a:gd name="connsiteX68" fmla="*/ 9412978 w 14842808"/>
              <a:gd name="connsiteY68" fmla="*/ 835550 h 2831613"/>
              <a:gd name="connsiteX69" fmla="*/ 9197289 w 14842808"/>
              <a:gd name="connsiteY69" fmla="*/ 1202934 h 2831613"/>
              <a:gd name="connsiteX70" fmla="*/ 9197289 w 14842808"/>
              <a:gd name="connsiteY70" fmla="*/ 369441 h 2831613"/>
              <a:gd name="connsiteX71" fmla="*/ 8758955 w 14842808"/>
              <a:gd name="connsiteY71" fmla="*/ 835550 h 2831613"/>
              <a:gd name="connsiteX72" fmla="*/ 9197289 w 14842808"/>
              <a:gd name="connsiteY72" fmla="*/ 1301658 h 2831613"/>
              <a:gd name="connsiteX73" fmla="*/ 9635623 w 14842808"/>
              <a:gd name="connsiteY73" fmla="*/ 835550 h 2831613"/>
              <a:gd name="connsiteX74" fmla="*/ 9197289 w 14842808"/>
              <a:gd name="connsiteY74" fmla="*/ 369441 h 2831613"/>
              <a:gd name="connsiteX75" fmla="*/ 11157038 w 14842808"/>
              <a:gd name="connsiteY75" fmla="*/ 369441 h 2831613"/>
              <a:gd name="connsiteX76" fmla="*/ 10909138 w 14842808"/>
              <a:gd name="connsiteY76" fmla="*/ 500301 h 2831613"/>
              <a:gd name="connsiteX77" fmla="*/ 10898314 w 14842808"/>
              <a:gd name="connsiteY77" fmla="*/ 500301 h 2831613"/>
              <a:gd name="connsiteX78" fmla="*/ 10898314 w 14842808"/>
              <a:gd name="connsiteY78" fmla="*/ 387438 h 2831613"/>
              <a:gd name="connsiteX79" fmla="*/ 10686234 w 14842808"/>
              <a:gd name="connsiteY79" fmla="*/ 387438 h 2831613"/>
              <a:gd name="connsiteX80" fmla="*/ 10686234 w 14842808"/>
              <a:gd name="connsiteY80" fmla="*/ 1283661 h 2831613"/>
              <a:gd name="connsiteX81" fmla="*/ 10898314 w 14842808"/>
              <a:gd name="connsiteY81" fmla="*/ 1283661 h 2831613"/>
              <a:gd name="connsiteX82" fmla="*/ 10898314 w 14842808"/>
              <a:gd name="connsiteY82" fmla="*/ 704433 h 2831613"/>
              <a:gd name="connsiteX83" fmla="*/ 11076123 w 14842808"/>
              <a:gd name="connsiteY83" fmla="*/ 494645 h 2831613"/>
              <a:gd name="connsiteX84" fmla="*/ 11228934 w 14842808"/>
              <a:gd name="connsiteY84" fmla="*/ 670239 h 2831613"/>
              <a:gd name="connsiteX85" fmla="*/ 11228934 w 14842808"/>
              <a:gd name="connsiteY85" fmla="*/ 1283147 h 2831613"/>
              <a:gd name="connsiteX86" fmla="*/ 11441014 w 14842808"/>
              <a:gd name="connsiteY86" fmla="*/ 1283147 h 2831613"/>
              <a:gd name="connsiteX87" fmla="*/ 11441014 w 14842808"/>
              <a:gd name="connsiteY87" fmla="*/ 668697 h 2831613"/>
              <a:gd name="connsiteX88" fmla="*/ 11157038 w 14842808"/>
              <a:gd name="connsiteY88" fmla="*/ 369441 h 2831613"/>
              <a:gd name="connsiteX89" fmla="*/ 11922383 w 14842808"/>
              <a:gd name="connsiteY89" fmla="*/ 369441 h 2831613"/>
              <a:gd name="connsiteX90" fmla="*/ 11579137 w 14842808"/>
              <a:gd name="connsiteY90" fmla="*/ 627562 h 2831613"/>
              <a:gd name="connsiteX91" fmla="*/ 11796630 w 14842808"/>
              <a:gd name="connsiteY91" fmla="*/ 885683 h 2831613"/>
              <a:gd name="connsiteX92" fmla="*/ 11976241 w 14842808"/>
              <a:gd name="connsiteY92" fmla="*/ 930417 h 2831613"/>
              <a:gd name="connsiteX93" fmla="*/ 12114621 w 14842808"/>
              <a:gd name="connsiteY93" fmla="*/ 1063076 h 2831613"/>
              <a:gd name="connsiteX94" fmla="*/ 11936814 w 14842808"/>
              <a:gd name="connsiteY94" fmla="*/ 1206534 h 2831613"/>
              <a:gd name="connsiteX95" fmla="*/ 11731949 w 14842808"/>
              <a:gd name="connsiteY95" fmla="*/ 998546 h 2831613"/>
              <a:gd name="connsiteX96" fmla="*/ 11541514 w 14842808"/>
              <a:gd name="connsiteY96" fmla="*/ 1052278 h 2831613"/>
              <a:gd name="connsiteX97" fmla="*/ 11913364 w 14842808"/>
              <a:gd name="connsiteY97" fmla="*/ 1301401 h 2831613"/>
              <a:gd name="connsiteX98" fmla="*/ 12287018 w 14842808"/>
              <a:gd name="connsiteY98" fmla="*/ 1009344 h 2831613"/>
              <a:gd name="connsiteX99" fmla="*/ 12048137 w 14842808"/>
              <a:gd name="connsiteY99" fmla="*/ 740425 h 2831613"/>
              <a:gd name="connsiteX100" fmla="*/ 11875741 w 14842808"/>
              <a:gd name="connsiteY100" fmla="*/ 697491 h 2831613"/>
              <a:gd name="connsiteX101" fmla="*/ 11751791 w 14842808"/>
              <a:gd name="connsiteY101" fmla="*/ 579229 h 2831613"/>
              <a:gd name="connsiteX102" fmla="*/ 11904603 w 14842808"/>
              <a:gd name="connsiteY102" fmla="*/ 464566 h 2831613"/>
              <a:gd name="connsiteX103" fmla="*/ 12087821 w 14842808"/>
              <a:gd name="connsiteY103" fmla="*/ 636560 h 2831613"/>
              <a:gd name="connsiteX104" fmla="*/ 12267433 w 14842808"/>
              <a:gd name="connsiteY104" fmla="*/ 582828 h 2831613"/>
              <a:gd name="connsiteX105" fmla="*/ 11922383 w 14842808"/>
              <a:gd name="connsiteY105" fmla="*/ 369441 h 2831613"/>
              <a:gd name="connsiteX106" fmla="*/ 12813224 w 14842808"/>
              <a:gd name="connsiteY106" fmla="*/ 1202934 h 2831613"/>
              <a:gd name="connsiteX107" fmla="*/ 12597536 w 14842808"/>
              <a:gd name="connsiteY107" fmla="*/ 835550 h 2831613"/>
              <a:gd name="connsiteX108" fmla="*/ 12813224 w 14842808"/>
              <a:gd name="connsiteY108" fmla="*/ 468165 h 2831613"/>
              <a:gd name="connsiteX109" fmla="*/ 13028913 w 14842808"/>
              <a:gd name="connsiteY109" fmla="*/ 835550 h 2831613"/>
              <a:gd name="connsiteX110" fmla="*/ 12813224 w 14842808"/>
              <a:gd name="connsiteY110" fmla="*/ 1202934 h 2831613"/>
              <a:gd name="connsiteX111" fmla="*/ 12813224 w 14842808"/>
              <a:gd name="connsiteY111" fmla="*/ 369441 h 2831613"/>
              <a:gd name="connsiteX112" fmla="*/ 12374891 w 14842808"/>
              <a:gd name="connsiteY112" fmla="*/ 835550 h 2831613"/>
              <a:gd name="connsiteX113" fmla="*/ 12813224 w 14842808"/>
              <a:gd name="connsiteY113" fmla="*/ 1301658 h 2831613"/>
              <a:gd name="connsiteX114" fmla="*/ 13251560 w 14842808"/>
              <a:gd name="connsiteY114" fmla="*/ 835550 h 2831613"/>
              <a:gd name="connsiteX115" fmla="*/ 12813224 w 14842808"/>
              <a:gd name="connsiteY115" fmla="*/ 369441 h 2831613"/>
              <a:gd name="connsiteX116" fmla="*/ 13847858 w 14842808"/>
              <a:gd name="connsiteY116" fmla="*/ 369441 h 2831613"/>
              <a:gd name="connsiteX117" fmla="*/ 13599958 w 14842808"/>
              <a:gd name="connsiteY117" fmla="*/ 500301 h 2831613"/>
              <a:gd name="connsiteX118" fmla="*/ 13589136 w 14842808"/>
              <a:gd name="connsiteY118" fmla="*/ 500301 h 2831613"/>
              <a:gd name="connsiteX119" fmla="*/ 13589136 w 14842808"/>
              <a:gd name="connsiteY119" fmla="*/ 387438 h 2831613"/>
              <a:gd name="connsiteX120" fmla="*/ 13377056 w 14842808"/>
              <a:gd name="connsiteY120" fmla="*/ 387438 h 2831613"/>
              <a:gd name="connsiteX121" fmla="*/ 13377056 w 14842808"/>
              <a:gd name="connsiteY121" fmla="*/ 1283661 h 2831613"/>
              <a:gd name="connsiteX122" fmla="*/ 13589136 w 14842808"/>
              <a:gd name="connsiteY122" fmla="*/ 1283661 h 2831613"/>
              <a:gd name="connsiteX123" fmla="*/ 13589136 w 14842808"/>
              <a:gd name="connsiteY123" fmla="*/ 704433 h 2831613"/>
              <a:gd name="connsiteX124" fmla="*/ 13766944 w 14842808"/>
              <a:gd name="connsiteY124" fmla="*/ 494645 h 2831613"/>
              <a:gd name="connsiteX125" fmla="*/ 13919755 w 14842808"/>
              <a:gd name="connsiteY125" fmla="*/ 670239 h 2831613"/>
              <a:gd name="connsiteX126" fmla="*/ 13919755 w 14842808"/>
              <a:gd name="connsiteY126" fmla="*/ 1283147 h 2831613"/>
              <a:gd name="connsiteX127" fmla="*/ 14131835 w 14842808"/>
              <a:gd name="connsiteY127" fmla="*/ 1283147 h 2831613"/>
              <a:gd name="connsiteX128" fmla="*/ 14131835 w 14842808"/>
              <a:gd name="connsiteY128" fmla="*/ 668697 h 2831613"/>
              <a:gd name="connsiteX129" fmla="*/ 13847858 w 14842808"/>
              <a:gd name="connsiteY129" fmla="*/ 369441 h 2831613"/>
              <a:gd name="connsiteX130" fmla="*/ 833634 w 14842808"/>
              <a:gd name="connsiteY130" fmla="*/ 28794 h 2831613"/>
              <a:gd name="connsiteX131" fmla="*/ 610730 w 14842808"/>
              <a:gd name="connsiteY131" fmla="*/ 28794 h 2831613"/>
              <a:gd name="connsiteX132" fmla="*/ 610730 w 14842808"/>
              <a:gd name="connsiteY132" fmla="*/ 955355 h 2831613"/>
              <a:gd name="connsiteX133" fmla="*/ 416688 w 14842808"/>
              <a:gd name="connsiteY133" fmla="*/ 1195479 h 2831613"/>
              <a:gd name="connsiteX134" fmla="*/ 222646 w 14842808"/>
              <a:gd name="connsiteY134" fmla="*/ 937358 h 2831613"/>
              <a:gd name="connsiteX135" fmla="*/ 222646 w 14842808"/>
              <a:gd name="connsiteY135" fmla="*/ 765363 h 2831613"/>
              <a:gd name="connsiteX136" fmla="*/ 0 w 14842808"/>
              <a:gd name="connsiteY136" fmla="*/ 821152 h 2831613"/>
              <a:gd name="connsiteX137" fmla="*/ 0 w 14842808"/>
              <a:gd name="connsiteY137" fmla="*/ 898280 h 2831613"/>
              <a:gd name="connsiteX138" fmla="*/ 416946 w 14842808"/>
              <a:gd name="connsiteY138" fmla="*/ 1312456 h 2831613"/>
              <a:gd name="connsiteX139" fmla="*/ 833634 w 14842808"/>
              <a:gd name="connsiteY139" fmla="*/ 898280 h 2831613"/>
              <a:gd name="connsiteX140" fmla="*/ 833634 w 14842808"/>
              <a:gd name="connsiteY140" fmla="*/ 28794 h 2831613"/>
              <a:gd name="connsiteX141" fmla="*/ 2173633 w 14842808"/>
              <a:gd name="connsiteY141" fmla="*/ 28794 h 2831613"/>
              <a:gd name="connsiteX142" fmla="*/ 1961552 w 14842808"/>
              <a:gd name="connsiteY142" fmla="*/ 28794 h 2831613"/>
              <a:gd name="connsiteX143" fmla="*/ 1961552 w 14842808"/>
              <a:gd name="connsiteY143" fmla="*/ 1283404 h 2831613"/>
              <a:gd name="connsiteX144" fmla="*/ 2173633 w 14842808"/>
              <a:gd name="connsiteY144" fmla="*/ 1283404 h 2831613"/>
              <a:gd name="connsiteX145" fmla="*/ 2173633 w 14842808"/>
              <a:gd name="connsiteY145" fmla="*/ 704433 h 2831613"/>
              <a:gd name="connsiteX146" fmla="*/ 2351441 w 14842808"/>
              <a:gd name="connsiteY146" fmla="*/ 494645 h 2831613"/>
              <a:gd name="connsiteX147" fmla="*/ 2504252 w 14842808"/>
              <a:gd name="connsiteY147" fmla="*/ 670239 h 2831613"/>
              <a:gd name="connsiteX148" fmla="*/ 2504252 w 14842808"/>
              <a:gd name="connsiteY148" fmla="*/ 1283147 h 2831613"/>
              <a:gd name="connsiteX149" fmla="*/ 2716075 w 14842808"/>
              <a:gd name="connsiteY149" fmla="*/ 1283147 h 2831613"/>
              <a:gd name="connsiteX150" fmla="*/ 2716075 w 14842808"/>
              <a:gd name="connsiteY150" fmla="*/ 668697 h 2831613"/>
              <a:gd name="connsiteX151" fmla="*/ 2432098 w 14842808"/>
              <a:gd name="connsiteY151" fmla="*/ 369441 h 2831613"/>
              <a:gd name="connsiteX152" fmla="*/ 2184198 w 14842808"/>
              <a:gd name="connsiteY152" fmla="*/ 500301 h 2831613"/>
              <a:gd name="connsiteX153" fmla="*/ 2173375 w 14842808"/>
              <a:gd name="connsiteY153" fmla="*/ 500301 h 2831613"/>
              <a:gd name="connsiteX154" fmla="*/ 2173375 w 14842808"/>
              <a:gd name="connsiteY154" fmla="*/ 28794 h 2831613"/>
              <a:gd name="connsiteX155" fmla="*/ 8633201 w 14842808"/>
              <a:gd name="connsiteY155" fmla="*/ 28794 h 2831613"/>
              <a:gd name="connsiteX156" fmla="*/ 8410555 w 14842808"/>
              <a:gd name="connsiteY156" fmla="*/ 28794 h 2831613"/>
              <a:gd name="connsiteX157" fmla="*/ 8410555 w 14842808"/>
              <a:gd name="connsiteY157" fmla="*/ 955355 h 2831613"/>
              <a:gd name="connsiteX158" fmla="*/ 8216513 w 14842808"/>
              <a:gd name="connsiteY158" fmla="*/ 1195479 h 2831613"/>
              <a:gd name="connsiteX159" fmla="*/ 8022471 w 14842808"/>
              <a:gd name="connsiteY159" fmla="*/ 937358 h 2831613"/>
              <a:gd name="connsiteX160" fmla="*/ 8022471 w 14842808"/>
              <a:gd name="connsiteY160" fmla="*/ 765363 h 2831613"/>
              <a:gd name="connsiteX161" fmla="*/ 7799825 w 14842808"/>
              <a:gd name="connsiteY161" fmla="*/ 820895 h 2831613"/>
              <a:gd name="connsiteX162" fmla="*/ 7799825 w 14842808"/>
              <a:gd name="connsiteY162" fmla="*/ 898023 h 2831613"/>
              <a:gd name="connsiteX163" fmla="*/ 8216771 w 14842808"/>
              <a:gd name="connsiteY163" fmla="*/ 1312199 h 2831613"/>
              <a:gd name="connsiteX164" fmla="*/ 8633459 w 14842808"/>
              <a:gd name="connsiteY164" fmla="*/ 898023 h 2831613"/>
              <a:gd name="connsiteX165" fmla="*/ 8633459 w 14842808"/>
              <a:gd name="connsiteY165" fmla="*/ 28794 h 2831613"/>
              <a:gd name="connsiteX166" fmla="*/ 9973200 w 14842808"/>
              <a:gd name="connsiteY166" fmla="*/ 28794 h 2831613"/>
              <a:gd name="connsiteX167" fmla="*/ 9761120 w 14842808"/>
              <a:gd name="connsiteY167" fmla="*/ 28794 h 2831613"/>
              <a:gd name="connsiteX168" fmla="*/ 9761120 w 14842808"/>
              <a:gd name="connsiteY168" fmla="*/ 1283404 h 2831613"/>
              <a:gd name="connsiteX169" fmla="*/ 9973200 w 14842808"/>
              <a:gd name="connsiteY169" fmla="*/ 1283404 h 2831613"/>
              <a:gd name="connsiteX170" fmla="*/ 9973200 w 14842808"/>
              <a:gd name="connsiteY170" fmla="*/ 704433 h 2831613"/>
              <a:gd name="connsiteX171" fmla="*/ 10151007 w 14842808"/>
              <a:gd name="connsiteY171" fmla="*/ 494645 h 2831613"/>
              <a:gd name="connsiteX172" fmla="*/ 10303819 w 14842808"/>
              <a:gd name="connsiteY172" fmla="*/ 670239 h 2831613"/>
              <a:gd name="connsiteX173" fmla="*/ 10303819 w 14842808"/>
              <a:gd name="connsiteY173" fmla="*/ 1283147 h 2831613"/>
              <a:gd name="connsiteX174" fmla="*/ 10515899 w 14842808"/>
              <a:gd name="connsiteY174" fmla="*/ 1283147 h 2831613"/>
              <a:gd name="connsiteX175" fmla="*/ 10515899 w 14842808"/>
              <a:gd name="connsiteY175" fmla="*/ 668697 h 2831613"/>
              <a:gd name="connsiteX176" fmla="*/ 10231923 w 14842808"/>
              <a:gd name="connsiteY176" fmla="*/ 369441 h 2831613"/>
              <a:gd name="connsiteX177" fmla="*/ 9984023 w 14842808"/>
              <a:gd name="connsiteY177" fmla="*/ 500301 h 2831613"/>
              <a:gd name="connsiteX178" fmla="*/ 9973200 w 14842808"/>
              <a:gd name="connsiteY178" fmla="*/ 500301 h 2831613"/>
              <a:gd name="connsiteX179" fmla="*/ 9973200 w 14842808"/>
              <a:gd name="connsiteY179" fmla="*/ 28794 h 2831613"/>
              <a:gd name="connsiteX180" fmla="*/ 7030872 w 14842808"/>
              <a:gd name="connsiteY180" fmla="*/ 1181339 h 2831613"/>
              <a:gd name="connsiteX181" fmla="*/ 6752307 w 14842808"/>
              <a:gd name="connsiteY181" fmla="*/ 892624 h 2831613"/>
              <a:gd name="connsiteX182" fmla="*/ 6861826 w 14842808"/>
              <a:gd name="connsiteY182" fmla="*/ 665097 h 2831613"/>
              <a:gd name="connsiteX183" fmla="*/ 7267949 w 14842808"/>
              <a:gd name="connsiteY183" fmla="*/ 1107810 h 2831613"/>
              <a:gd name="connsiteX184" fmla="*/ 7030872 w 14842808"/>
              <a:gd name="connsiteY184" fmla="*/ 1181339 h 2831613"/>
              <a:gd name="connsiteX185" fmla="*/ 7426171 w 14842808"/>
              <a:gd name="connsiteY185" fmla="*/ 960754 h 2831613"/>
              <a:gd name="connsiteX186" fmla="*/ 7074164 w 14842808"/>
              <a:gd name="connsiteY186" fmla="*/ 573573 h 2831613"/>
              <a:gd name="connsiteX187" fmla="*/ 7248364 w 14842808"/>
              <a:gd name="connsiteY187" fmla="*/ 539637 h 2831613"/>
              <a:gd name="connsiteX188" fmla="*/ 7483637 w 14842808"/>
              <a:gd name="connsiteY188" fmla="*/ 768963 h 2831613"/>
              <a:gd name="connsiteX189" fmla="*/ 7426171 w 14842808"/>
              <a:gd name="connsiteY189" fmla="*/ 960754 h 2831613"/>
              <a:gd name="connsiteX190" fmla="*/ 7025461 w 14842808"/>
              <a:gd name="connsiteY190" fmla="*/ 521640 h 2831613"/>
              <a:gd name="connsiteX191" fmla="*/ 6948153 w 14842808"/>
              <a:gd name="connsiteY191" fmla="*/ 435514 h 2831613"/>
              <a:gd name="connsiteX192" fmla="*/ 6860022 w 14842808"/>
              <a:gd name="connsiteY192" fmla="*/ 258121 h 2831613"/>
              <a:gd name="connsiteX193" fmla="*/ 7030614 w 14842808"/>
              <a:gd name="connsiteY193" fmla="*/ 95124 h 2831613"/>
              <a:gd name="connsiteX194" fmla="*/ 7199403 w 14842808"/>
              <a:gd name="connsiteY194" fmla="*/ 267119 h 2831613"/>
              <a:gd name="connsiteX195" fmla="*/ 7025461 w 14842808"/>
              <a:gd name="connsiteY195" fmla="*/ 521640 h 2831613"/>
              <a:gd name="connsiteX196" fmla="*/ 7036283 w 14842808"/>
              <a:gd name="connsiteY196" fmla="*/ 0 h 2831613"/>
              <a:gd name="connsiteX197" fmla="*/ 6666238 w 14842808"/>
              <a:gd name="connsiteY197" fmla="*/ 310053 h 2831613"/>
              <a:gd name="connsiteX198" fmla="*/ 6810030 w 14842808"/>
              <a:gd name="connsiteY198" fmla="*/ 609308 h 2831613"/>
              <a:gd name="connsiteX199" fmla="*/ 6811834 w 14842808"/>
              <a:gd name="connsiteY199" fmla="*/ 612908 h 2831613"/>
              <a:gd name="connsiteX200" fmla="*/ 6554914 w 14842808"/>
              <a:gd name="connsiteY200" fmla="*/ 973094 h 2831613"/>
              <a:gd name="connsiteX201" fmla="*/ 6915941 w 14842808"/>
              <a:gd name="connsiteY201" fmla="*/ 1311941 h 2831613"/>
              <a:gd name="connsiteX202" fmla="*/ 7322064 w 14842808"/>
              <a:gd name="connsiteY202" fmla="*/ 1166684 h 2831613"/>
              <a:gd name="connsiteX203" fmla="*/ 7429780 w 14842808"/>
              <a:gd name="connsiteY203" fmla="*/ 1283147 h 2831613"/>
              <a:gd name="connsiteX204" fmla="*/ 7711952 w 14842808"/>
              <a:gd name="connsiteY204" fmla="*/ 1283147 h 2831613"/>
              <a:gd name="connsiteX205" fmla="*/ 7711952 w 14842808"/>
              <a:gd name="connsiteY205" fmla="*/ 1274406 h 2831613"/>
              <a:gd name="connsiteX206" fmla="*/ 7482091 w 14842808"/>
              <a:gd name="connsiteY206" fmla="*/ 1021684 h 2831613"/>
              <a:gd name="connsiteX207" fmla="*/ 7634902 w 14842808"/>
              <a:gd name="connsiteY207" fmla="*/ 672039 h 2831613"/>
              <a:gd name="connsiteX208" fmla="*/ 7399629 w 14842808"/>
              <a:gd name="connsiteY208" fmla="*/ 444512 h 2831613"/>
              <a:gd name="connsiteX209" fmla="*/ 7183941 w 14842808"/>
              <a:gd name="connsiteY209" fmla="*/ 487447 h 2831613"/>
              <a:gd name="connsiteX210" fmla="*/ 7180333 w 14842808"/>
              <a:gd name="connsiteY210" fmla="*/ 480248 h 2831613"/>
              <a:gd name="connsiteX211" fmla="*/ 7374375 w 14842808"/>
              <a:gd name="connsiteY211" fmla="*/ 243723 h 2831613"/>
              <a:gd name="connsiteX212" fmla="*/ 7036283 w 14842808"/>
              <a:gd name="connsiteY212" fmla="*/ 0 h 2831613"/>
              <a:gd name="connsiteX213" fmla="*/ 3908932 w 14842808"/>
              <a:gd name="connsiteY213" fmla="*/ 1917394 h 2831613"/>
              <a:gd name="connsiteX214" fmla="*/ 3756120 w 14842808"/>
              <a:gd name="connsiteY214" fmla="*/ 1917394 h 2831613"/>
              <a:gd name="connsiteX215" fmla="*/ 3526259 w 14842808"/>
              <a:gd name="connsiteY215" fmla="*/ 2641622 h 2831613"/>
              <a:gd name="connsiteX216" fmla="*/ 3294594 w 14842808"/>
              <a:gd name="connsiteY216" fmla="*/ 1917394 h 2831613"/>
              <a:gd name="connsiteX217" fmla="*/ 3136371 w 14842808"/>
              <a:gd name="connsiteY217" fmla="*/ 1917394 h 2831613"/>
              <a:gd name="connsiteX218" fmla="*/ 3429109 w 14842808"/>
              <a:gd name="connsiteY218" fmla="*/ 2813617 h 2831613"/>
              <a:gd name="connsiteX219" fmla="*/ 3615936 w 14842808"/>
              <a:gd name="connsiteY219" fmla="*/ 2813617 h 2831613"/>
              <a:gd name="connsiteX220" fmla="*/ 3908932 w 14842808"/>
              <a:gd name="connsiteY220" fmla="*/ 1917394 h 2831613"/>
              <a:gd name="connsiteX221" fmla="*/ 5785961 w 14842808"/>
              <a:gd name="connsiteY221" fmla="*/ 1917394 h 2831613"/>
              <a:gd name="connsiteX222" fmla="*/ 5636757 w 14842808"/>
              <a:gd name="connsiteY222" fmla="*/ 1917394 h 2831613"/>
              <a:gd name="connsiteX223" fmla="*/ 5636757 w 14842808"/>
              <a:gd name="connsiteY223" fmla="*/ 2813617 h 2831613"/>
              <a:gd name="connsiteX224" fmla="*/ 5785961 w 14842808"/>
              <a:gd name="connsiteY224" fmla="*/ 2813617 h 2831613"/>
              <a:gd name="connsiteX225" fmla="*/ 5785961 w 14842808"/>
              <a:gd name="connsiteY225" fmla="*/ 1917394 h 2831613"/>
              <a:gd name="connsiteX226" fmla="*/ 6702056 w 14842808"/>
              <a:gd name="connsiteY226" fmla="*/ 1917394 h 2831613"/>
              <a:gd name="connsiteX227" fmla="*/ 6549245 w 14842808"/>
              <a:gd name="connsiteY227" fmla="*/ 1917394 h 2831613"/>
              <a:gd name="connsiteX228" fmla="*/ 6319384 w 14842808"/>
              <a:gd name="connsiteY228" fmla="*/ 2641622 h 2831613"/>
              <a:gd name="connsiteX229" fmla="*/ 6087719 w 14842808"/>
              <a:gd name="connsiteY229" fmla="*/ 1917394 h 2831613"/>
              <a:gd name="connsiteX230" fmla="*/ 5929754 w 14842808"/>
              <a:gd name="connsiteY230" fmla="*/ 1917394 h 2831613"/>
              <a:gd name="connsiteX231" fmla="*/ 6222492 w 14842808"/>
              <a:gd name="connsiteY231" fmla="*/ 2813617 h 2831613"/>
              <a:gd name="connsiteX232" fmla="*/ 6409319 w 14842808"/>
              <a:gd name="connsiteY232" fmla="*/ 2813617 h 2831613"/>
              <a:gd name="connsiteX233" fmla="*/ 6702056 w 14842808"/>
              <a:gd name="connsiteY233" fmla="*/ 1917394 h 2831613"/>
              <a:gd name="connsiteX234" fmla="*/ 11697676 w 14842808"/>
              <a:gd name="connsiteY234" fmla="*/ 1917394 h 2831613"/>
              <a:gd name="connsiteX235" fmla="*/ 11548472 w 14842808"/>
              <a:gd name="connsiteY235" fmla="*/ 1917394 h 2831613"/>
              <a:gd name="connsiteX236" fmla="*/ 11548472 w 14842808"/>
              <a:gd name="connsiteY236" fmla="*/ 2813617 h 2831613"/>
              <a:gd name="connsiteX237" fmla="*/ 11697676 w 14842808"/>
              <a:gd name="connsiteY237" fmla="*/ 2813617 h 2831613"/>
              <a:gd name="connsiteX238" fmla="*/ 11697676 w 14842808"/>
              <a:gd name="connsiteY238" fmla="*/ 1917394 h 2831613"/>
              <a:gd name="connsiteX239" fmla="*/ 12980209 w 14842808"/>
              <a:gd name="connsiteY239" fmla="*/ 1917394 h 2831613"/>
              <a:gd name="connsiteX240" fmla="*/ 12831005 w 14842808"/>
              <a:gd name="connsiteY240" fmla="*/ 1917394 h 2831613"/>
              <a:gd name="connsiteX241" fmla="*/ 12831005 w 14842808"/>
              <a:gd name="connsiteY241" fmla="*/ 2813617 h 2831613"/>
              <a:gd name="connsiteX242" fmla="*/ 12980209 w 14842808"/>
              <a:gd name="connsiteY242" fmla="*/ 2813617 h 2831613"/>
              <a:gd name="connsiteX243" fmla="*/ 12980209 w 14842808"/>
              <a:gd name="connsiteY243" fmla="*/ 1917394 h 2831613"/>
              <a:gd name="connsiteX244" fmla="*/ 853219 w 14842808"/>
              <a:gd name="connsiteY244" fmla="*/ 1899397 h 2831613"/>
              <a:gd name="connsiteX245" fmla="*/ 601711 w 14842808"/>
              <a:gd name="connsiteY245" fmla="*/ 2055452 h 2831613"/>
              <a:gd name="connsiteX246" fmla="*/ 601711 w 14842808"/>
              <a:gd name="connsiteY246" fmla="*/ 1917394 h 2831613"/>
              <a:gd name="connsiteX247" fmla="*/ 452507 w 14842808"/>
              <a:gd name="connsiteY247" fmla="*/ 1917394 h 2831613"/>
              <a:gd name="connsiteX248" fmla="*/ 452507 w 14842808"/>
              <a:gd name="connsiteY248" fmla="*/ 2813617 h 2831613"/>
              <a:gd name="connsiteX249" fmla="*/ 601711 w 14842808"/>
              <a:gd name="connsiteY249" fmla="*/ 2813617 h 2831613"/>
              <a:gd name="connsiteX250" fmla="*/ 601711 w 14842808"/>
              <a:gd name="connsiteY250" fmla="*/ 2223847 h 2831613"/>
              <a:gd name="connsiteX251" fmla="*/ 797557 w 14842808"/>
              <a:gd name="connsiteY251" fmla="*/ 2014060 h 2831613"/>
              <a:gd name="connsiteX252" fmla="*/ 991599 w 14842808"/>
              <a:gd name="connsiteY252" fmla="*/ 2223847 h 2831613"/>
              <a:gd name="connsiteX253" fmla="*/ 991599 w 14842808"/>
              <a:gd name="connsiteY253" fmla="*/ 2813617 h 2831613"/>
              <a:gd name="connsiteX254" fmla="*/ 1140803 w 14842808"/>
              <a:gd name="connsiteY254" fmla="*/ 2813617 h 2831613"/>
              <a:gd name="connsiteX255" fmla="*/ 1140803 w 14842808"/>
              <a:gd name="connsiteY255" fmla="*/ 2193511 h 2831613"/>
              <a:gd name="connsiteX256" fmla="*/ 853219 w 14842808"/>
              <a:gd name="connsiteY256" fmla="*/ 1899397 h 2831613"/>
              <a:gd name="connsiteX257" fmla="*/ 1756945 w 14842808"/>
              <a:gd name="connsiteY257" fmla="*/ 1899397 h 2831613"/>
              <a:gd name="connsiteX258" fmla="*/ 1505437 w 14842808"/>
              <a:gd name="connsiteY258" fmla="*/ 2055452 h 2831613"/>
              <a:gd name="connsiteX259" fmla="*/ 1505437 w 14842808"/>
              <a:gd name="connsiteY259" fmla="*/ 1917394 h 2831613"/>
              <a:gd name="connsiteX260" fmla="*/ 1356234 w 14842808"/>
              <a:gd name="connsiteY260" fmla="*/ 1917394 h 2831613"/>
              <a:gd name="connsiteX261" fmla="*/ 1356234 w 14842808"/>
              <a:gd name="connsiteY261" fmla="*/ 2813617 h 2831613"/>
              <a:gd name="connsiteX262" fmla="*/ 1505437 w 14842808"/>
              <a:gd name="connsiteY262" fmla="*/ 2813617 h 2831613"/>
              <a:gd name="connsiteX263" fmla="*/ 1505437 w 14842808"/>
              <a:gd name="connsiteY263" fmla="*/ 2223847 h 2831613"/>
              <a:gd name="connsiteX264" fmla="*/ 1701283 w 14842808"/>
              <a:gd name="connsiteY264" fmla="*/ 2014060 h 2831613"/>
              <a:gd name="connsiteX265" fmla="*/ 1895326 w 14842808"/>
              <a:gd name="connsiteY265" fmla="*/ 2223847 h 2831613"/>
              <a:gd name="connsiteX266" fmla="*/ 1895326 w 14842808"/>
              <a:gd name="connsiteY266" fmla="*/ 2813617 h 2831613"/>
              <a:gd name="connsiteX267" fmla="*/ 2044529 w 14842808"/>
              <a:gd name="connsiteY267" fmla="*/ 2813617 h 2831613"/>
              <a:gd name="connsiteX268" fmla="*/ 2044529 w 14842808"/>
              <a:gd name="connsiteY268" fmla="*/ 2193511 h 2831613"/>
              <a:gd name="connsiteX269" fmla="*/ 1756945 w 14842808"/>
              <a:gd name="connsiteY269" fmla="*/ 1899397 h 2831613"/>
              <a:gd name="connsiteX270" fmla="*/ 2644179 w 14842808"/>
              <a:gd name="connsiteY270" fmla="*/ 2704353 h 2831613"/>
              <a:gd name="connsiteX271" fmla="*/ 2389064 w 14842808"/>
              <a:gd name="connsiteY271" fmla="*/ 2365505 h 2831613"/>
              <a:gd name="connsiteX272" fmla="*/ 2644179 w 14842808"/>
              <a:gd name="connsiteY272" fmla="*/ 2026658 h 2831613"/>
              <a:gd name="connsiteX273" fmla="*/ 2899294 w 14842808"/>
              <a:gd name="connsiteY273" fmla="*/ 2365505 h 2831613"/>
              <a:gd name="connsiteX274" fmla="*/ 2644179 w 14842808"/>
              <a:gd name="connsiteY274" fmla="*/ 2704353 h 2831613"/>
              <a:gd name="connsiteX275" fmla="*/ 2651394 w 14842808"/>
              <a:gd name="connsiteY275" fmla="*/ 1899397 h 2831613"/>
              <a:gd name="connsiteX276" fmla="*/ 2232902 w 14842808"/>
              <a:gd name="connsiteY276" fmla="*/ 2376303 h 2831613"/>
              <a:gd name="connsiteX277" fmla="*/ 2637221 w 14842808"/>
              <a:gd name="connsiteY277" fmla="*/ 2831613 h 2831613"/>
              <a:gd name="connsiteX278" fmla="*/ 3055971 w 14842808"/>
              <a:gd name="connsiteY278" fmla="*/ 2354707 h 2831613"/>
              <a:gd name="connsiteX279" fmla="*/ 2651394 w 14842808"/>
              <a:gd name="connsiteY279" fmla="*/ 1899397 h 2831613"/>
              <a:gd name="connsiteX280" fmla="*/ 4365047 w 14842808"/>
              <a:gd name="connsiteY280" fmla="*/ 2723892 h 2831613"/>
              <a:gd name="connsiteX281" fmla="*/ 4192651 w 14842808"/>
              <a:gd name="connsiteY281" fmla="*/ 2566294 h 2831613"/>
              <a:gd name="connsiteX282" fmla="*/ 4343659 w 14842808"/>
              <a:gd name="connsiteY282" fmla="*/ 2415638 h 2831613"/>
              <a:gd name="connsiteX283" fmla="*/ 4453178 w 14842808"/>
              <a:gd name="connsiteY283" fmla="*/ 2388644 h 2831613"/>
              <a:gd name="connsiteX284" fmla="*/ 4573520 w 14842808"/>
              <a:gd name="connsiteY284" fmla="*/ 2349309 h 2831613"/>
              <a:gd name="connsiteX285" fmla="*/ 4573520 w 14842808"/>
              <a:gd name="connsiteY285" fmla="*/ 2523103 h 2831613"/>
              <a:gd name="connsiteX286" fmla="*/ 4365047 w 14842808"/>
              <a:gd name="connsiteY286" fmla="*/ 2723892 h 2831613"/>
              <a:gd name="connsiteX287" fmla="*/ 4411947 w 14842808"/>
              <a:gd name="connsiteY287" fmla="*/ 1899397 h 2831613"/>
              <a:gd name="connsiteX288" fmla="*/ 4049116 w 14842808"/>
              <a:gd name="connsiteY288" fmla="*/ 2186312 h 2831613"/>
              <a:gd name="connsiteX289" fmla="*/ 4187497 w 14842808"/>
              <a:gd name="connsiteY289" fmla="*/ 2215106 h 2831613"/>
              <a:gd name="connsiteX290" fmla="*/ 4401381 w 14842808"/>
              <a:gd name="connsiteY290" fmla="*/ 2014317 h 2831613"/>
              <a:gd name="connsiteX291" fmla="*/ 4573777 w 14842808"/>
              <a:gd name="connsiteY291" fmla="*/ 2180913 h 2831613"/>
              <a:gd name="connsiteX292" fmla="*/ 4573777 w 14842808"/>
              <a:gd name="connsiteY292" fmla="*/ 2186312 h 2831613"/>
              <a:gd name="connsiteX293" fmla="*/ 4521724 w 14842808"/>
              <a:gd name="connsiteY293" fmla="*/ 2258041 h 2831613"/>
              <a:gd name="connsiteX294" fmla="*/ 4263001 w 14842808"/>
              <a:gd name="connsiteY294" fmla="*/ 2322571 h 2831613"/>
              <a:gd name="connsiteX295" fmla="*/ 4043705 w 14842808"/>
              <a:gd name="connsiteY295" fmla="*/ 2577092 h 2831613"/>
              <a:gd name="connsiteX296" fmla="*/ 4324074 w 14842808"/>
              <a:gd name="connsiteY296" fmla="*/ 2831613 h 2831613"/>
              <a:gd name="connsiteX297" fmla="*/ 4573777 w 14842808"/>
              <a:gd name="connsiteY297" fmla="*/ 2677358 h 2831613"/>
              <a:gd name="connsiteX298" fmla="*/ 4591816 w 14842808"/>
              <a:gd name="connsiteY298" fmla="*/ 2813617 h 2831613"/>
              <a:gd name="connsiteX299" fmla="*/ 4744627 w 14842808"/>
              <a:gd name="connsiteY299" fmla="*/ 2813617 h 2831613"/>
              <a:gd name="connsiteX300" fmla="*/ 4721177 w 14842808"/>
              <a:gd name="connsiteY300" fmla="*/ 2627225 h 2831613"/>
              <a:gd name="connsiteX301" fmla="*/ 4721177 w 14842808"/>
              <a:gd name="connsiteY301" fmla="*/ 2171915 h 2831613"/>
              <a:gd name="connsiteX302" fmla="*/ 4411947 w 14842808"/>
              <a:gd name="connsiteY302" fmla="*/ 1899397 h 2831613"/>
              <a:gd name="connsiteX303" fmla="*/ 6942741 w 14842808"/>
              <a:gd name="connsiteY303" fmla="*/ 2268581 h 2831613"/>
              <a:gd name="connsiteX304" fmla="*/ 7185229 w 14842808"/>
              <a:gd name="connsiteY304" fmla="*/ 2021259 h 2831613"/>
              <a:gd name="connsiteX305" fmla="*/ 7402721 w 14842808"/>
              <a:gd name="connsiteY305" fmla="*/ 2268581 h 2831613"/>
              <a:gd name="connsiteX306" fmla="*/ 6942741 w 14842808"/>
              <a:gd name="connsiteY306" fmla="*/ 2268581 h 2831613"/>
              <a:gd name="connsiteX307" fmla="*/ 7185229 w 14842808"/>
              <a:gd name="connsiteY307" fmla="*/ 1899397 h 2831613"/>
              <a:gd name="connsiteX308" fmla="*/ 6782714 w 14842808"/>
              <a:gd name="connsiteY308" fmla="*/ 2372704 h 2831613"/>
              <a:gd name="connsiteX309" fmla="*/ 7185229 w 14842808"/>
              <a:gd name="connsiteY309" fmla="*/ 2831613 h 2831613"/>
              <a:gd name="connsiteX310" fmla="*/ 7551667 w 14842808"/>
              <a:gd name="connsiteY310" fmla="*/ 2539557 h 2831613"/>
              <a:gd name="connsiteX311" fmla="*/ 7415091 w 14842808"/>
              <a:gd name="connsiteY311" fmla="*/ 2503821 h 2831613"/>
              <a:gd name="connsiteX312" fmla="*/ 7199403 w 14842808"/>
              <a:gd name="connsiteY312" fmla="*/ 2706410 h 2831613"/>
              <a:gd name="connsiteX313" fmla="*/ 6937072 w 14842808"/>
              <a:gd name="connsiteY313" fmla="*/ 2374761 h 2831613"/>
              <a:gd name="connsiteX314" fmla="*/ 7553213 w 14842808"/>
              <a:gd name="connsiteY314" fmla="*/ 2374761 h 2831613"/>
              <a:gd name="connsiteX315" fmla="*/ 7553213 w 14842808"/>
              <a:gd name="connsiteY315" fmla="*/ 2324627 h 2831613"/>
              <a:gd name="connsiteX316" fmla="*/ 7185229 w 14842808"/>
              <a:gd name="connsiteY316" fmla="*/ 1899397 h 2831613"/>
              <a:gd name="connsiteX317" fmla="*/ 9777354 w 14842808"/>
              <a:gd name="connsiteY317" fmla="*/ 2268581 h 2831613"/>
              <a:gd name="connsiteX318" fmla="*/ 10019842 w 14842808"/>
              <a:gd name="connsiteY318" fmla="*/ 2021259 h 2831613"/>
              <a:gd name="connsiteX319" fmla="*/ 10237334 w 14842808"/>
              <a:gd name="connsiteY319" fmla="*/ 2268581 h 2831613"/>
              <a:gd name="connsiteX320" fmla="*/ 9777354 w 14842808"/>
              <a:gd name="connsiteY320" fmla="*/ 2268581 h 2831613"/>
              <a:gd name="connsiteX321" fmla="*/ 10019842 w 14842808"/>
              <a:gd name="connsiteY321" fmla="*/ 1899397 h 2831613"/>
              <a:gd name="connsiteX322" fmla="*/ 9617327 w 14842808"/>
              <a:gd name="connsiteY322" fmla="*/ 2372704 h 2831613"/>
              <a:gd name="connsiteX323" fmla="*/ 10019842 w 14842808"/>
              <a:gd name="connsiteY323" fmla="*/ 2831613 h 2831613"/>
              <a:gd name="connsiteX324" fmla="*/ 10386280 w 14842808"/>
              <a:gd name="connsiteY324" fmla="*/ 2539557 h 2831613"/>
              <a:gd name="connsiteX325" fmla="*/ 10249704 w 14842808"/>
              <a:gd name="connsiteY325" fmla="*/ 2503821 h 2831613"/>
              <a:gd name="connsiteX326" fmla="*/ 10034016 w 14842808"/>
              <a:gd name="connsiteY326" fmla="*/ 2706410 h 2831613"/>
              <a:gd name="connsiteX327" fmla="*/ 9771684 w 14842808"/>
              <a:gd name="connsiteY327" fmla="*/ 2374761 h 2831613"/>
              <a:gd name="connsiteX328" fmla="*/ 10387826 w 14842808"/>
              <a:gd name="connsiteY328" fmla="*/ 2374761 h 2831613"/>
              <a:gd name="connsiteX329" fmla="*/ 10387826 w 14842808"/>
              <a:gd name="connsiteY329" fmla="*/ 2324627 h 2831613"/>
              <a:gd name="connsiteX330" fmla="*/ 10019842 w 14842808"/>
              <a:gd name="connsiteY330" fmla="*/ 1899397 h 2831613"/>
              <a:gd name="connsiteX331" fmla="*/ 12299387 w 14842808"/>
              <a:gd name="connsiteY331" fmla="*/ 1899397 h 2831613"/>
              <a:gd name="connsiteX332" fmla="*/ 11886049 w 14842808"/>
              <a:gd name="connsiteY332" fmla="*/ 2374503 h 2831613"/>
              <a:gd name="connsiteX333" fmla="*/ 12292171 w 14842808"/>
              <a:gd name="connsiteY333" fmla="*/ 2831613 h 2831613"/>
              <a:gd name="connsiteX334" fmla="*/ 12660413 w 14842808"/>
              <a:gd name="connsiteY334" fmla="*/ 2512562 h 2831613"/>
              <a:gd name="connsiteX335" fmla="*/ 12518425 w 14842808"/>
              <a:gd name="connsiteY335" fmla="*/ 2478369 h 2831613"/>
              <a:gd name="connsiteX336" fmla="*/ 12302736 w 14842808"/>
              <a:gd name="connsiteY336" fmla="*/ 2704353 h 2831613"/>
              <a:gd name="connsiteX337" fmla="*/ 12042210 w 14842808"/>
              <a:gd name="connsiteY337" fmla="*/ 2363706 h 2831613"/>
              <a:gd name="connsiteX338" fmla="*/ 12295521 w 14842808"/>
              <a:gd name="connsiteY338" fmla="*/ 2026658 h 2831613"/>
              <a:gd name="connsiteX339" fmla="*/ 12518167 w 14842808"/>
              <a:gd name="connsiteY339" fmla="*/ 2241844 h 2831613"/>
              <a:gd name="connsiteX340" fmla="*/ 12660156 w 14842808"/>
              <a:gd name="connsiteY340" fmla="*/ 2207908 h 2831613"/>
              <a:gd name="connsiteX341" fmla="*/ 12299387 w 14842808"/>
              <a:gd name="connsiteY341" fmla="*/ 1899397 h 2831613"/>
              <a:gd name="connsiteX342" fmla="*/ 13596350 w 14842808"/>
              <a:gd name="connsiteY342" fmla="*/ 1899397 h 2831613"/>
              <a:gd name="connsiteX343" fmla="*/ 13344844 w 14842808"/>
              <a:gd name="connsiteY343" fmla="*/ 2055452 h 2831613"/>
              <a:gd name="connsiteX344" fmla="*/ 13344844 w 14842808"/>
              <a:gd name="connsiteY344" fmla="*/ 1917394 h 2831613"/>
              <a:gd name="connsiteX345" fmla="*/ 13195639 w 14842808"/>
              <a:gd name="connsiteY345" fmla="*/ 1917394 h 2831613"/>
              <a:gd name="connsiteX346" fmla="*/ 13195639 w 14842808"/>
              <a:gd name="connsiteY346" fmla="*/ 2813617 h 2831613"/>
              <a:gd name="connsiteX347" fmla="*/ 13344844 w 14842808"/>
              <a:gd name="connsiteY347" fmla="*/ 2813617 h 2831613"/>
              <a:gd name="connsiteX348" fmla="*/ 13344844 w 14842808"/>
              <a:gd name="connsiteY348" fmla="*/ 2223847 h 2831613"/>
              <a:gd name="connsiteX349" fmla="*/ 13540690 w 14842808"/>
              <a:gd name="connsiteY349" fmla="*/ 2014060 h 2831613"/>
              <a:gd name="connsiteX350" fmla="*/ 13734732 w 14842808"/>
              <a:gd name="connsiteY350" fmla="*/ 2223847 h 2831613"/>
              <a:gd name="connsiteX351" fmla="*/ 13734732 w 14842808"/>
              <a:gd name="connsiteY351" fmla="*/ 2813617 h 2831613"/>
              <a:gd name="connsiteX352" fmla="*/ 13883936 w 14842808"/>
              <a:gd name="connsiteY352" fmla="*/ 2813617 h 2831613"/>
              <a:gd name="connsiteX353" fmla="*/ 13883936 w 14842808"/>
              <a:gd name="connsiteY353" fmla="*/ 2193511 h 2831613"/>
              <a:gd name="connsiteX354" fmla="*/ 13596350 w 14842808"/>
              <a:gd name="connsiteY354" fmla="*/ 1899397 h 2831613"/>
              <a:gd name="connsiteX355" fmla="*/ 14232336 w 14842808"/>
              <a:gd name="connsiteY355" fmla="*/ 2268581 h 2831613"/>
              <a:gd name="connsiteX356" fmla="*/ 14474823 w 14842808"/>
              <a:gd name="connsiteY356" fmla="*/ 2021259 h 2831613"/>
              <a:gd name="connsiteX357" fmla="*/ 14692316 w 14842808"/>
              <a:gd name="connsiteY357" fmla="*/ 2268581 h 2831613"/>
              <a:gd name="connsiteX358" fmla="*/ 14232336 w 14842808"/>
              <a:gd name="connsiteY358" fmla="*/ 2268581 h 2831613"/>
              <a:gd name="connsiteX359" fmla="*/ 14474823 w 14842808"/>
              <a:gd name="connsiteY359" fmla="*/ 1899397 h 2831613"/>
              <a:gd name="connsiteX360" fmla="*/ 14072308 w 14842808"/>
              <a:gd name="connsiteY360" fmla="*/ 2372704 h 2831613"/>
              <a:gd name="connsiteX361" fmla="*/ 14474823 w 14842808"/>
              <a:gd name="connsiteY361" fmla="*/ 2831613 h 2831613"/>
              <a:gd name="connsiteX362" fmla="*/ 14841262 w 14842808"/>
              <a:gd name="connsiteY362" fmla="*/ 2539557 h 2831613"/>
              <a:gd name="connsiteX363" fmla="*/ 14704684 w 14842808"/>
              <a:gd name="connsiteY363" fmla="*/ 2503821 h 2831613"/>
              <a:gd name="connsiteX364" fmla="*/ 14488996 w 14842808"/>
              <a:gd name="connsiteY364" fmla="*/ 2706410 h 2831613"/>
              <a:gd name="connsiteX365" fmla="*/ 14226666 w 14842808"/>
              <a:gd name="connsiteY365" fmla="*/ 2374761 h 2831613"/>
              <a:gd name="connsiteX366" fmla="*/ 14842809 w 14842808"/>
              <a:gd name="connsiteY366" fmla="*/ 2374761 h 2831613"/>
              <a:gd name="connsiteX367" fmla="*/ 14842809 w 14842808"/>
              <a:gd name="connsiteY367" fmla="*/ 2324627 h 2831613"/>
              <a:gd name="connsiteX368" fmla="*/ 14474823 w 14842808"/>
              <a:gd name="connsiteY368" fmla="*/ 1899397 h 2831613"/>
              <a:gd name="connsiteX369" fmla="*/ 5204092 w 14842808"/>
              <a:gd name="connsiteY369" fmla="*/ 1666471 h 2831613"/>
              <a:gd name="connsiteX370" fmla="*/ 5054889 w 14842808"/>
              <a:gd name="connsiteY370" fmla="*/ 1702207 h 2831613"/>
              <a:gd name="connsiteX371" fmla="*/ 5054889 w 14842808"/>
              <a:gd name="connsiteY371" fmla="*/ 1917394 h 2831613"/>
              <a:gd name="connsiteX372" fmla="*/ 4882493 w 14842808"/>
              <a:gd name="connsiteY372" fmla="*/ 1917394 h 2831613"/>
              <a:gd name="connsiteX373" fmla="*/ 4882493 w 14842808"/>
              <a:gd name="connsiteY373" fmla="*/ 2032057 h 2831613"/>
              <a:gd name="connsiteX374" fmla="*/ 5054889 w 14842808"/>
              <a:gd name="connsiteY374" fmla="*/ 2032057 h 2831613"/>
              <a:gd name="connsiteX375" fmla="*/ 5054889 w 14842808"/>
              <a:gd name="connsiteY375" fmla="*/ 2580434 h 2831613"/>
              <a:gd name="connsiteX376" fmla="*/ 5300985 w 14842808"/>
              <a:gd name="connsiteY376" fmla="*/ 2831356 h 2831613"/>
              <a:gd name="connsiteX377" fmla="*/ 5493223 w 14842808"/>
              <a:gd name="connsiteY377" fmla="*/ 2775824 h 2831613"/>
              <a:gd name="connsiteX378" fmla="*/ 5451992 w 14842808"/>
              <a:gd name="connsiteY378" fmla="*/ 2668360 h 2831613"/>
              <a:gd name="connsiteX379" fmla="*/ 5320827 w 14842808"/>
              <a:gd name="connsiteY379" fmla="*/ 2705895 h 2831613"/>
              <a:gd name="connsiteX380" fmla="*/ 5204092 w 14842808"/>
              <a:gd name="connsiteY380" fmla="*/ 2557039 h 2831613"/>
              <a:gd name="connsiteX381" fmla="*/ 5204092 w 14842808"/>
              <a:gd name="connsiteY381" fmla="*/ 2032057 h 2831613"/>
              <a:gd name="connsiteX382" fmla="*/ 5470031 w 14842808"/>
              <a:gd name="connsiteY382" fmla="*/ 2032057 h 2831613"/>
              <a:gd name="connsiteX383" fmla="*/ 5470031 w 14842808"/>
              <a:gd name="connsiteY383" fmla="*/ 1917394 h 2831613"/>
              <a:gd name="connsiteX384" fmla="*/ 5204092 w 14842808"/>
              <a:gd name="connsiteY384" fmla="*/ 1917394 h 2831613"/>
              <a:gd name="connsiteX385" fmla="*/ 5204092 w 14842808"/>
              <a:gd name="connsiteY385" fmla="*/ 1666471 h 2831613"/>
              <a:gd name="connsiteX386" fmla="*/ 219296 w 14842808"/>
              <a:gd name="connsiteY386" fmla="*/ 1558750 h 2831613"/>
              <a:gd name="connsiteX387" fmla="*/ 62877 w 14842808"/>
              <a:gd name="connsiteY387" fmla="*/ 1558750 h 2831613"/>
              <a:gd name="connsiteX388" fmla="*/ 62877 w 14842808"/>
              <a:gd name="connsiteY388" fmla="*/ 2813360 h 2831613"/>
              <a:gd name="connsiteX389" fmla="*/ 219296 w 14842808"/>
              <a:gd name="connsiteY389" fmla="*/ 2813360 h 2831613"/>
              <a:gd name="connsiteX390" fmla="*/ 219296 w 14842808"/>
              <a:gd name="connsiteY390" fmla="*/ 1558750 h 2831613"/>
              <a:gd name="connsiteX391" fmla="*/ 9411173 w 14842808"/>
              <a:gd name="connsiteY391" fmla="*/ 1558750 h 2831613"/>
              <a:gd name="connsiteX392" fmla="*/ 9174096 w 14842808"/>
              <a:gd name="connsiteY392" fmla="*/ 1558750 h 2831613"/>
              <a:gd name="connsiteX393" fmla="*/ 8802247 w 14842808"/>
              <a:gd name="connsiteY393" fmla="*/ 2569636 h 2831613"/>
              <a:gd name="connsiteX394" fmla="*/ 8428593 w 14842808"/>
              <a:gd name="connsiteY394" fmla="*/ 1558750 h 2831613"/>
              <a:gd name="connsiteX395" fmla="*/ 8180694 w 14842808"/>
              <a:gd name="connsiteY395" fmla="*/ 1558750 h 2831613"/>
              <a:gd name="connsiteX396" fmla="*/ 8180694 w 14842808"/>
              <a:gd name="connsiteY396" fmla="*/ 2813360 h 2831613"/>
              <a:gd name="connsiteX397" fmla="*/ 8337113 w 14842808"/>
              <a:gd name="connsiteY397" fmla="*/ 2813360 h 2831613"/>
              <a:gd name="connsiteX398" fmla="*/ 8337113 w 14842808"/>
              <a:gd name="connsiteY398" fmla="*/ 1732801 h 2831613"/>
              <a:gd name="connsiteX399" fmla="*/ 8737824 w 14842808"/>
              <a:gd name="connsiteY399" fmla="*/ 2813617 h 2831613"/>
              <a:gd name="connsiteX400" fmla="*/ 8858166 w 14842808"/>
              <a:gd name="connsiteY400" fmla="*/ 2813617 h 2831613"/>
              <a:gd name="connsiteX401" fmla="*/ 9255270 w 14842808"/>
              <a:gd name="connsiteY401" fmla="*/ 1731002 h 2831613"/>
              <a:gd name="connsiteX402" fmla="*/ 9255270 w 14842808"/>
              <a:gd name="connsiteY402" fmla="*/ 2813617 h 2831613"/>
              <a:gd name="connsiteX403" fmla="*/ 9411431 w 14842808"/>
              <a:gd name="connsiteY403" fmla="*/ 2813617 h 2831613"/>
              <a:gd name="connsiteX404" fmla="*/ 9411431 w 14842808"/>
              <a:gd name="connsiteY404" fmla="*/ 1558750 h 2831613"/>
              <a:gd name="connsiteX405" fmla="*/ 10941349 w 14842808"/>
              <a:gd name="connsiteY405" fmla="*/ 2704353 h 2831613"/>
              <a:gd name="connsiteX406" fmla="*/ 10695254 w 14842808"/>
              <a:gd name="connsiteY406" fmla="*/ 2365505 h 2831613"/>
              <a:gd name="connsiteX407" fmla="*/ 10941349 w 14842808"/>
              <a:gd name="connsiteY407" fmla="*/ 2026658 h 2831613"/>
              <a:gd name="connsiteX408" fmla="*/ 11187445 w 14842808"/>
              <a:gd name="connsiteY408" fmla="*/ 2365505 h 2831613"/>
              <a:gd name="connsiteX409" fmla="*/ 10941349 w 14842808"/>
              <a:gd name="connsiteY409" fmla="*/ 2704353 h 2831613"/>
              <a:gd name="connsiteX410" fmla="*/ 11333042 w 14842808"/>
              <a:gd name="connsiteY410" fmla="*/ 1558750 h 2831613"/>
              <a:gd name="connsiteX411" fmla="*/ 11183838 w 14842808"/>
              <a:gd name="connsiteY411" fmla="*/ 1558750 h 2831613"/>
              <a:gd name="connsiteX412" fmla="*/ 11183838 w 14842808"/>
              <a:gd name="connsiteY412" fmla="*/ 2089388 h 2831613"/>
              <a:gd name="connsiteX413" fmla="*/ 10916095 w 14842808"/>
              <a:gd name="connsiteY413" fmla="*/ 1899397 h 2831613"/>
              <a:gd name="connsiteX414" fmla="*/ 10538834 w 14842808"/>
              <a:gd name="connsiteY414" fmla="*/ 2370904 h 2831613"/>
              <a:gd name="connsiteX415" fmla="*/ 10903469 w 14842808"/>
              <a:gd name="connsiteY415" fmla="*/ 2831613 h 2831613"/>
              <a:gd name="connsiteX416" fmla="*/ 11183838 w 14842808"/>
              <a:gd name="connsiteY416" fmla="*/ 2632624 h 2831613"/>
              <a:gd name="connsiteX417" fmla="*/ 11183838 w 14842808"/>
              <a:gd name="connsiteY417" fmla="*/ 2700753 h 2831613"/>
              <a:gd name="connsiteX418" fmla="*/ 11192857 w 14842808"/>
              <a:gd name="connsiteY418" fmla="*/ 2813617 h 2831613"/>
              <a:gd name="connsiteX419" fmla="*/ 11343864 w 14842808"/>
              <a:gd name="connsiteY419" fmla="*/ 2813617 h 2831613"/>
              <a:gd name="connsiteX420" fmla="*/ 11333042 w 14842808"/>
              <a:gd name="connsiteY420" fmla="*/ 2627225 h 2831613"/>
              <a:gd name="connsiteX421" fmla="*/ 11333042 w 14842808"/>
              <a:gd name="connsiteY421" fmla="*/ 1558750 h 2831613"/>
              <a:gd name="connsiteX422" fmla="*/ 5712261 w 14842808"/>
              <a:gd name="connsiteY422" fmla="*/ 1532012 h 2831613"/>
              <a:gd name="connsiteX423" fmla="*/ 5606350 w 14842808"/>
              <a:gd name="connsiteY423" fmla="*/ 1637677 h 2831613"/>
              <a:gd name="connsiteX424" fmla="*/ 5712261 w 14842808"/>
              <a:gd name="connsiteY424" fmla="*/ 1741542 h 2831613"/>
              <a:gd name="connsiteX425" fmla="*/ 5816369 w 14842808"/>
              <a:gd name="connsiteY425" fmla="*/ 1637677 h 2831613"/>
              <a:gd name="connsiteX426" fmla="*/ 5712261 w 14842808"/>
              <a:gd name="connsiteY426" fmla="*/ 1532012 h 2831613"/>
              <a:gd name="connsiteX427" fmla="*/ 11623976 w 14842808"/>
              <a:gd name="connsiteY427" fmla="*/ 1532012 h 2831613"/>
              <a:gd name="connsiteX428" fmla="*/ 11518064 w 14842808"/>
              <a:gd name="connsiteY428" fmla="*/ 1637677 h 2831613"/>
              <a:gd name="connsiteX429" fmla="*/ 11623976 w 14842808"/>
              <a:gd name="connsiteY429" fmla="*/ 1741542 h 2831613"/>
              <a:gd name="connsiteX430" fmla="*/ 11728083 w 14842808"/>
              <a:gd name="connsiteY430" fmla="*/ 1637677 h 2831613"/>
              <a:gd name="connsiteX431" fmla="*/ 11623976 w 14842808"/>
              <a:gd name="connsiteY431" fmla="*/ 1532012 h 2831613"/>
              <a:gd name="connsiteX432" fmla="*/ 12906510 w 14842808"/>
              <a:gd name="connsiteY432" fmla="*/ 1532012 h 2831613"/>
              <a:gd name="connsiteX433" fmla="*/ 12800598 w 14842808"/>
              <a:gd name="connsiteY433" fmla="*/ 1637677 h 2831613"/>
              <a:gd name="connsiteX434" fmla="*/ 12906510 w 14842808"/>
              <a:gd name="connsiteY434" fmla="*/ 1741542 h 2831613"/>
              <a:gd name="connsiteX435" fmla="*/ 13010617 w 14842808"/>
              <a:gd name="connsiteY435" fmla="*/ 1637677 h 2831613"/>
              <a:gd name="connsiteX436" fmla="*/ 12906510 w 14842808"/>
              <a:gd name="connsiteY436" fmla="*/ 1532012 h 28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14842808" h="2831613">
                <a:moveTo>
                  <a:pt x="1397722" y="1202934"/>
                </a:moveTo>
                <a:cubicBezTo>
                  <a:pt x="1259341" y="1202934"/>
                  <a:pt x="1182034" y="1072074"/>
                  <a:pt x="1182034" y="835550"/>
                </a:cubicBezTo>
                <a:cubicBezTo>
                  <a:pt x="1182034" y="595426"/>
                  <a:pt x="1259341" y="468165"/>
                  <a:pt x="1397722" y="468165"/>
                </a:cubicBezTo>
                <a:cubicBezTo>
                  <a:pt x="1536103" y="468165"/>
                  <a:pt x="1613410" y="597225"/>
                  <a:pt x="1613410" y="835550"/>
                </a:cubicBezTo>
                <a:cubicBezTo>
                  <a:pt x="1613153" y="1075674"/>
                  <a:pt x="1535845" y="1202934"/>
                  <a:pt x="1397722" y="1202934"/>
                </a:cubicBezTo>
                <a:moveTo>
                  <a:pt x="1397722" y="369441"/>
                </a:moveTo>
                <a:cubicBezTo>
                  <a:pt x="1115549" y="369441"/>
                  <a:pt x="959388" y="579229"/>
                  <a:pt x="959388" y="835550"/>
                </a:cubicBezTo>
                <a:cubicBezTo>
                  <a:pt x="959388" y="1091871"/>
                  <a:pt x="1115807" y="1301658"/>
                  <a:pt x="1397722" y="1301658"/>
                </a:cubicBezTo>
                <a:cubicBezTo>
                  <a:pt x="1679895" y="1301658"/>
                  <a:pt x="1836056" y="1091871"/>
                  <a:pt x="1836056" y="835550"/>
                </a:cubicBezTo>
                <a:cubicBezTo>
                  <a:pt x="1836056" y="578972"/>
                  <a:pt x="1679637" y="369441"/>
                  <a:pt x="1397722" y="369441"/>
                </a:cubicBezTo>
                <a:moveTo>
                  <a:pt x="3357471" y="369441"/>
                </a:moveTo>
                <a:cubicBezTo>
                  <a:pt x="3224501" y="369441"/>
                  <a:pt x="3150802" y="426773"/>
                  <a:pt x="3109571" y="500301"/>
                </a:cubicBezTo>
                <a:lnTo>
                  <a:pt x="3098748" y="500301"/>
                </a:lnTo>
                <a:lnTo>
                  <a:pt x="3098748" y="387438"/>
                </a:lnTo>
                <a:lnTo>
                  <a:pt x="2886667" y="387438"/>
                </a:lnTo>
                <a:lnTo>
                  <a:pt x="2886667" y="1283661"/>
                </a:lnTo>
                <a:lnTo>
                  <a:pt x="3098748" y="1283661"/>
                </a:lnTo>
                <a:lnTo>
                  <a:pt x="3098748" y="704433"/>
                </a:lnTo>
                <a:cubicBezTo>
                  <a:pt x="3098748" y="571773"/>
                  <a:pt x="3167036" y="494645"/>
                  <a:pt x="3276555" y="494645"/>
                </a:cubicBezTo>
                <a:cubicBezTo>
                  <a:pt x="3382467" y="494645"/>
                  <a:pt x="3429367" y="564574"/>
                  <a:pt x="3429367" y="670239"/>
                </a:cubicBezTo>
                <a:lnTo>
                  <a:pt x="3429367" y="1283147"/>
                </a:lnTo>
                <a:lnTo>
                  <a:pt x="3641447" y="1283147"/>
                </a:lnTo>
                <a:lnTo>
                  <a:pt x="3641447" y="668697"/>
                </a:lnTo>
                <a:cubicBezTo>
                  <a:pt x="3641189" y="484105"/>
                  <a:pt x="3544297" y="369441"/>
                  <a:pt x="3357471" y="369441"/>
                </a:cubicBezTo>
                <a:moveTo>
                  <a:pt x="4122559" y="369441"/>
                </a:moveTo>
                <a:cubicBezTo>
                  <a:pt x="3926712" y="369441"/>
                  <a:pt x="3779312" y="451968"/>
                  <a:pt x="3779312" y="627562"/>
                </a:cubicBezTo>
                <a:cubicBezTo>
                  <a:pt x="3779312" y="776418"/>
                  <a:pt x="3881616" y="856888"/>
                  <a:pt x="3996805" y="885683"/>
                </a:cubicBezTo>
                <a:lnTo>
                  <a:pt x="4176416" y="930417"/>
                </a:lnTo>
                <a:cubicBezTo>
                  <a:pt x="4271762" y="953812"/>
                  <a:pt x="4314797" y="987748"/>
                  <a:pt x="4314797" y="1063076"/>
                </a:cubicBezTo>
                <a:cubicBezTo>
                  <a:pt x="4314797" y="1154601"/>
                  <a:pt x="4250116" y="1206534"/>
                  <a:pt x="4136989" y="1206534"/>
                </a:cubicBezTo>
                <a:cubicBezTo>
                  <a:pt x="4014843" y="1206534"/>
                  <a:pt x="3951966" y="1147402"/>
                  <a:pt x="3932124" y="998546"/>
                </a:cubicBezTo>
                <a:lnTo>
                  <a:pt x="3741690" y="1052278"/>
                </a:lnTo>
                <a:cubicBezTo>
                  <a:pt x="3752513" y="1206534"/>
                  <a:pt x="3896305" y="1301401"/>
                  <a:pt x="4113539" y="1301401"/>
                </a:cubicBezTo>
                <a:cubicBezTo>
                  <a:pt x="4356028" y="1301401"/>
                  <a:pt x="4487193" y="1188537"/>
                  <a:pt x="4487193" y="1009344"/>
                </a:cubicBezTo>
                <a:cubicBezTo>
                  <a:pt x="4487193" y="840949"/>
                  <a:pt x="4370458" y="771019"/>
                  <a:pt x="4248313" y="740425"/>
                </a:cubicBezTo>
                <a:lnTo>
                  <a:pt x="4075916" y="697491"/>
                </a:lnTo>
                <a:cubicBezTo>
                  <a:pt x="3989589" y="675895"/>
                  <a:pt x="3951966" y="636560"/>
                  <a:pt x="3951966" y="579229"/>
                </a:cubicBezTo>
                <a:cubicBezTo>
                  <a:pt x="3951966" y="507500"/>
                  <a:pt x="4013039" y="464566"/>
                  <a:pt x="4104778" y="464566"/>
                </a:cubicBezTo>
                <a:cubicBezTo>
                  <a:pt x="4212493" y="464566"/>
                  <a:pt x="4278978" y="523697"/>
                  <a:pt x="4287997" y="636560"/>
                </a:cubicBezTo>
                <a:lnTo>
                  <a:pt x="4467608" y="582828"/>
                </a:lnTo>
                <a:cubicBezTo>
                  <a:pt x="4445962" y="457110"/>
                  <a:pt x="4322013" y="369441"/>
                  <a:pt x="4122559" y="369441"/>
                </a:cubicBezTo>
                <a:moveTo>
                  <a:pt x="5013658" y="1202934"/>
                </a:moveTo>
                <a:cubicBezTo>
                  <a:pt x="4875277" y="1202934"/>
                  <a:pt x="4797969" y="1072074"/>
                  <a:pt x="4797969" y="835550"/>
                </a:cubicBezTo>
                <a:cubicBezTo>
                  <a:pt x="4797969" y="595426"/>
                  <a:pt x="4875277" y="468165"/>
                  <a:pt x="5013658" y="468165"/>
                </a:cubicBezTo>
                <a:cubicBezTo>
                  <a:pt x="5152039" y="468165"/>
                  <a:pt x="5229346" y="597225"/>
                  <a:pt x="5229346" y="835550"/>
                </a:cubicBezTo>
                <a:cubicBezTo>
                  <a:pt x="5229089" y="1075674"/>
                  <a:pt x="5152039" y="1202934"/>
                  <a:pt x="5013658" y="1202934"/>
                </a:cubicBezTo>
                <a:moveTo>
                  <a:pt x="5013658" y="369441"/>
                </a:moveTo>
                <a:cubicBezTo>
                  <a:pt x="4731485" y="369441"/>
                  <a:pt x="4575324" y="579229"/>
                  <a:pt x="4575324" y="835550"/>
                </a:cubicBezTo>
                <a:cubicBezTo>
                  <a:pt x="4575324" y="1091871"/>
                  <a:pt x="4731743" y="1301658"/>
                  <a:pt x="5013658" y="1301658"/>
                </a:cubicBezTo>
                <a:cubicBezTo>
                  <a:pt x="5295831" y="1301658"/>
                  <a:pt x="5451992" y="1091871"/>
                  <a:pt x="5451992" y="835550"/>
                </a:cubicBezTo>
                <a:cubicBezTo>
                  <a:pt x="5451992" y="578972"/>
                  <a:pt x="5295573" y="369441"/>
                  <a:pt x="5013658" y="369441"/>
                </a:cubicBezTo>
                <a:moveTo>
                  <a:pt x="6048292" y="369441"/>
                </a:moveTo>
                <a:cubicBezTo>
                  <a:pt x="5915322" y="369441"/>
                  <a:pt x="5841623" y="426773"/>
                  <a:pt x="5800392" y="500301"/>
                </a:cubicBezTo>
                <a:lnTo>
                  <a:pt x="5789569" y="500301"/>
                </a:lnTo>
                <a:lnTo>
                  <a:pt x="5789569" y="387438"/>
                </a:lnTo>
                <a:lnTo>
                  <a:pt x="5577488" y="387438"/>
                </a:lnTo>
                <a:lnTo>
                  <a:pt x="5577488" y="1283661"/>
                </a:lnTo>
                <a:lnTo>
                  <a:pt x="5789569" y="1283661"/>
                </a:lnTo>
                <a:lnTo>
                  <a:pt x="5789569" y="704433"/>
                </a:lnTo>
                <a:cubicBezTo>
                  <a:pt x="5789569" y="571773"/>
                  <a:pt x="5857857" y="494645"/>
                  <a:pt x="5967376" y="494645"/>
                </a:cubicBezTo>
                <a:cubicBezTo>
                  <a:pt x="6073288" y="494645"/>
                  <a:pt x="6120188" y="564574"/>
                  <a:pt x="6120188" y="670239"/>
                </a:cubicBezTo>
                <a:lnTo>
                  <a:pt x="6120188" y="1283147"/>
                </a:lnTo>
                <a:lnTo>
                  <a:pt x="6332269" y="1283147"/>
                </a:lnTo>
                <a:lnTo>
                  <a:pt x="6332269" y="668697"/>
                </a:lnTo>
                <a:cubicBezTo>
                  <a:pt x="6332269" y="484105"/>
                  <a:pt x="6235118" y="369441"/>
                  <a:pt x="6048292" y="369441"/>
                </a:cubicBezTo>
                <a:moveTo>
                  <a:pt x="9197289" y="1202934"/>
                </a:moveTo>
                <a:cubicBezTo>
                  <a:pt x="9058909" y="1202934"/>
                  <a:pt x="8981601" y="1072074"/>
                  <a:pt x="8981601" y="835550"/>
                </a:cubicBezTo>
                <a:cubicBezTo>
                  <a:pt x="8981601" y="595426"/>
                  <a:pt x="9058909" y="468165"/>
                  <a:pt x="9197289" y="468165"/>
                </a:cubicBezTo>
                <a:cubicBezTo>
                  <a:pt x="9335670" y="468165"/>
                  <a:pt x="9412978" y="597225"/>
                  <a:pt x="9412978" y="835550"/>
                </a:cubicBezTo>
                <a:cubicBezTo>
                  <a:pt x="9412978" y="1075674"/>
                  <a:pt x="9335670" y="1202934"/>
                  <a:pt x="9197289" y="1202934"/>
                </a:cubicBezTo>
                <a:moveTo>
                  <a:pt x="9197289" y="369441"/>
                </a:moveTo>
                <a:cubicBezTo>
                  <a:pt x="8915116" y="369441"/>
                  <a:pt x="8758955" y="579229"/>
                  <a:pt x="8758955" y="835550"/>
                </a:cubicBezTo>
                <a:cubicBezTo>
                  <a:pt x="8758955" y="1091871"/>
                  <a:pt x="8915374" y="1301658"/>
                  <a:pt x="9197289" y="1301658"/>
                </a:cubicBezTo>
                <a:cubicBezTo>
                  <a:pt x="9479462" y="1301658"/>
                  <a:pt x="9635623" y="1091871"/>
                  <a:pt x="9635623" y="835550"/>
                </a:cubicBezTo>
                <a:cubicBezTo>
                  <a:pt x="9635623" y="578972"/>
                  <a:pt x="9479462" y="369441"/>
                  <a:pt x="9197289" y="369441"/>
                </a:cubicBezTo>
                <a:moveTo>
                  <a:pt x="11157038" y="369441"/>
                </a:moveTo>
                <a:cubicBezTo>
                  <a:pt x="11024068" y="369441"/>
                  <a:pt x="10950369" y="426773"/>
                  <a:pt x="10909138" y="500301"/>
                </a:cubicBezTo>
                <a:lnTo>
                  <a:pt x="10898314" y="500301"/>
                </a:lnTo>
                <a:lnTo>
                  <a:pt x="10898314" y="387438"/>
                </a:lnTo>
                <a:lnTo>
                  <a:pt x="10686234" y="387438"/>
                </a:lnTo>
                <a:lnTo>
                  <a:pt x="10686234" y="1283661"/>
                </a:lnTo>
                <a:lnTo>
                  <a:pt x="10898314" y="1283661"/>
                </a:lnTo>
                <a:lnTo>
                  <a:pt x="10898314" y="704433"/>
                </a:lnTo>
                <a:cubicBezTo>
                  <a:pt x="10898314" y="571773"/>
                  <a:pt x="10966603" y="494645"/>
                  <a:pt x="11076123" y="494645"/>
                </a:cubicBezTo>
                <a:cubicBezTo>
                  <a:pt x="11182034" y="494645"/>
                  <a:pt x="11228934" y="564574"/>
                  <a:pt x="11228934" y="670239"/>
                </a:cubicBezTo>
                <a:lnTo>
                  <a:pt x="11228934" y="1283147"/>
                </a:lnTo>
                <a:lnTo>
                  <a:pt x="11441014" y="1283147"/>
                </a:lnTo>
                <a:lnTo>
                  <a:pt x="11441014" y="668697"/>
                </a:lnTo>
                <a:cubicBezTo>
                  <a:pt x="11441014" y="484105"/>
                  <a:pt x="11343864" y="369441"/>
                  <a:pt x="11157038" y="369441"/>
                </a:cubicBezTo>
                <a:moveTo>
                  <a:pt x="11922383" y="369441"/>
                </a:moveTo>
                <a:cubicBezTo>
                  <a:pt x="11726537" y="369441"/>
                  <a:pt x="11579137" y="451968"/>
                  <a:pt x="11579137" y="627562"/>
                </a:cubicBezTo>
                <a:cubicBezTo>
                  <a:pt x="11579137" y="776418"/>
                  <a:pt x="11681441" y="856888"/>
                  <a:pt x="11796630" y="885683"/>
                </a:cubicBezTo>
                <a:lnTo>
                  <a:pt x="11976241" y="930417"/>
                </a:lnTo>
                <a:cubicBezTo>
                  <a:pt x="12071329" y="953812"/>
                  <a:pt x="12114621" y="987748"/>
                  <a:pt x="12114621" y="1063076"/>
                </a:cubicBezTo>
                <a:cubicBezTo>
                  <a:pt x="12114621" y="1154601"/>
                  <a:pt x="12049941" y="1206534"/>
                  <a:pt x="11936814" y="1206534"/>
                </a:cubicBezTo>
                <a:cubicBezTo>
                  <a:pt x="11814668" y="1206534"/>
                  <a:pt x="11751791" y="1147402"/>
                  <a:pt x="11731949" y="998546"/>
                </a:cubicBezTo>
                <a:lnTo>
                  <a:pt x="11541514" y="1052278"/>
                </a:lnTo>
                <a:cubicBezTo>
                  <a:pt x="11552337" y="1206534"/>
                  <a:pt x="11696130" y="1301401"/>
                  <a:pt x="11913364" y="1301401"/>
                </a:cubicBezTo>
                <a:cubicBezTo>
                  <a:pt x="12155852" y="1301401"/>
                  <a:pt x="12287018" y="1188537"/>
                  <a:pt x="12287018" y="1009344"/>
                </a:cubicBezTo>
                <a:cubicBezTo>
                  <a:pt x="12287018" y="840949"/>
                  <a:pt x="12170283" y="771019"/>
                  <a:pt x="12048137" y="740425"/>
                </a:cubicBezTo>
                <a:lnTo>
                  <a:pt x="11875741" y="697491"/>
                </a:lnTo>
                <a:cubicBezTo>
                  <a:pt x="11789414" y="675895"/>
                  <a:pt x="11751791" y="636560"/>
                  <a:pt x="11751791" y="579229"/>
                </a:cubicBezTo>
                <a:cubicBezTo>
                  <a:pt x="11751791" y="507500"/>
                  <a:pt x="11812864" y="464566"/>
                  <a:pt x="11904603" y="464566"/>
                </a:cubicBezTo>
                <a:cubicBezTo>
                  <a:pt x="12012318" y="464566"/>
                  <a:pt x="12078802" y="523697"/>
                  <a:pt x="12087821" y="636560"/>
                </a:cubicBezTo>
                <a:lnTo>
                  <a:pt x="12267433" y="582828"/>
                </a:lnTo>
                <a:cubicBezTo>
                  <a:pt x="12245787" y="457110"/>
                  <a:pt x="12121837" y="369441"/>
                  <a:pt x="11922383" y="369441"/>
                </a:cubicBezTo>
                <a:moveTo>
                  <a:pt x="12813224" y="1202934"/>
                </a:moveTo>
                <a:cubicBezTo>
                  <a:pt x="12674844" y="1202934"/>
                  <a:pt x="12597536" y="1072074"/>
                  <a:pt x="12597536" y="835550"/>
                </a:cubicBezTo>
                <a:cubicBezTo>
                  <a:pt x="12597536" y="595426"/>
                  <a:pt x="12674844" y="468165"/>
                  <a:pt x="12813224" y="468165"/>
                </a:cubicBezTo>
                <a:cubicBezTo>
                  <a:pt x="12951606" y="468165"/>
                  <a:pt x="13028913" y="597225"/>
                  <a:pt x="13028913" y="835550"/>
                </a:cubicBezTo>
                <a:cubicBezTo>
                  <a:pt x="13028913" y="1075674"/>
                  <a:pt x="12951606" y="1202934"/>
                  <a:pt x="12813224" y="1202934"/>
                </a:cubicBezTo>
                <a:moveTo>
                  <a:pt x="12813224" y="369441"/>
                </a:moveTo>
                <a:cubicBezTo>
                  <a:pt x="12531052" y="369441"/>
                  <a:pt x="12374891" y="579229"/>
                  <a:pt x="12374891" y="835550"/>
                </a:cubicBezTo>
                <a:cubicBezTo>
                  <a:pt x="12374891" y="1091871"/>
                  <a:pt x="12531310" y="1301658"/>
                  <a:pt x="12813224" y="1301658"/>
                </a:cubicBezTo>
                <a:cubicBezTo>
                  <a:pt x="13095398" y="1301658"/>
                  <a:pt x="13251560" y="1091871"/>
                  <a:pt x="13251560" y="835550"/>
                </a:cubicBezTo>
                <a:cubicBezTo>
                  <a:pt x="13251560" y="578972"/>
                  <a:pt x="13095398" y="369441"/>
                  <a:pt x="12813224" y="369441"/>
                </a:cubicBezTo>
                <a:moveTo>
                  <a:pt x="13847858" y="369441"/>
                </a:moveTo>
                <a:cubicBezTo>
                  <a:pt x="13714890" y="369441"/>
                  <a:pt x="13641190" y="426773"/>
                  <a:pt x="13599958" y="500301"/>
                </a:cubicBezTo>
                <a:lnTo>
                  <a:pt x="13589136" y="500301"/>
                </a:lnTo>
                <a:lnTo>
                  <a:pt x="13589136" y="387438"/>
                </a:lnTo>
                <a:lnTo>
                  <a:pt x="13377056" y="387438"/>
                </a:lnTo>
                <a:lnTo>
                  <a:pt x="13377056" y="1283661"/>
                </a:lnTo>
                <a:lnTo>
                  <a:pt x="13589136" y="1283661"/>
                </a:lnTo>
                <a:lnTo>
                  <a:pt x="13589136" y="704433"/>
                </a:lnTo>
                <a:cubicBezTo>
                  <a:pt x="13589136" y="571773"/>
                  <a:pt x="13657425" y="494645"/>
                  <a:pt x="13766944" y="494645"/>
                </a:cubicBezTo>
                <a:cubicBezTo>
                  <a:pt x="13872855" y="494645"/>
                  <a:pt x="13919755" y="564574"/>
                  <a:pt x="13919755" y="670239"/>
                </a:cubicBezTo>
                <a:lnTo>
                  <a:pt x="13919755" y="1283147"/>
                </a:lnTo>
                <a:lnTo>
                  <a:pt x="14131835" y="1283147"/>
                </a:lnTo>
                <a:lnTo>
                  <a:pt x="14131835" y="668697"/>
                </a:lnTo>
                <a:cubicBezTo>
                  <a:pt x="14131835" y="484105"/>
                  <a:pt x="14034943" y="369441"/>
                  <a:pt x="13847858" y="369441"/>
                </a:cubicBezTo>
                <a:moveTo>
                  <a:pt x="833634" y="28794"/>
                </a:moveTo>
                <a:lnTo>
                  <a:pt x="610730" y="28794"/>
                </a:lnTo>
                <a:lnTo>
                  <a:pt x="610730" y="955355"/>
                </a:lnTo>
                <a:cubicBezTo>
                  <a:pt x="610730" y="1106011"/>
                  <a:pt x="553265" y="1195479"/>
                  <a:pt x="416688" y="1195479"/>
                </a:cubicBezTo>
                <a:cubicBezTo>
                  <a:pt x="281915" y="1195479"/>
                  <a:pt x="222646" y="1100612"/>
                  <a:pt x="222646" y="937358"/>
                </a:cubicBezTo>
                <a:lnTo>
                  <a:pt x="222646" y="765363"/>
                </a:lnTo>
                <a:lnTo>
                  <a:pt x="0" y="821152"/>
                </a:lnTo>
                <a:lnTo>
                  <a:pt x="0" y="898280"/>
                </a:lnTo>
                <a:cubicBezTo>
                  <a:pt x="0" y="1133005"/>
                  <a:pt x="116735" y="1312456"/>
                  <a:pt x="416946" y="1312456"/>
                </a:cubicBezTo>
                <a:cubicBezTo>
                  <a:pt x="716899" y="1312456"/>
                  <a:pt x="833634" y="1133262"/>
                  <a:pt x="833634" y="898280"/>
                </a:cubicBezTo>
                <a:lnTo>
                  <a:pt x="833634" y="28794"/>
                </a:lnTo>
                <a:moveTo>
                  <a:pt x="2173633" y="28794"/>
                </a:moveTo>
                <a:lnTo>
                  <a:pt x="1961552" y="28794"/>
                </a:lnTo>
                <a:lnTo>
                  <a:pt x="1961552" y="1283404"/>
                </a:lnTo>
                <a:lnTo>
                  <a:pt x="2173633" y="1283404"/>
                </a:lnTo>
                <a:lnTo>
                  <a:pt x="2173633" y="704433"/>
                </a:lnTo>
                <a:cubicBezTo>
                  <a:pt x="2173633" y="571773"/>
                  <a:pt x="2241921" y="494645"/>
                  <a:pt x="2351441" y="494645"/>
                </a:cubicBezTo>
                <a:cubicBezTo>
                  <a:pt x="2457352" y="494645"/>
                  <a:pt x="2504252" y="564574"/>
                  <a:pt x="2504252" y="670239"/>
                </a:cubicBezTo>
                <a:lnTo>
                  <a:pt x="2504252" y="1283147"/>
                </a:lnTo>
                <a:lnTo>
                  <a:pt x="2716075" y="1283147"/>
                </a:lnTo>
                <a:lnTo>
                  <a:pt x="2716075" y="668697"/>
                </a:lnTo>
                <a:cubicBezTo>
                  <a:pt x="2716075" y="484105"/>
                  <a:pt x="2618925" y="369441"/>
                  <a:pt x="2432098" y="369441"/>
                </a:cubicBezTo>
                <a:cubicBezTo>
                  <a:pt x="2299129" y="369441"/>
                  <a:pt x="2225429" y="426773"/>
                  <a:pt x="2184198" y="500301"/>
                </a:cubicBezTo>
                <a:lnTo>
                  <a:pt x="2173375" y="500301"/>
                </a:lnTo>
                <a:lnTo>
                  <a:pt x="2173375" y="28794"/>
                </a:lnTo>
                <a:moveTo>
                  <a:pt x="8633201" y="28794"/>
                </a:moveTo>
                <a:lnTo>
                  <a:pt x="8410555" y="28794"/>
                </a:lnTo>
                <a:lnTo>
                  <a:pt x="8410555" y="955355"/>
                </a:lnTo>
                <a:cubicBezTo>
                  <a:pt x="8410555" y="1106011"/>
                  <a:pt x="8353090" y="1195479"/>
                  <a:pt x="8216513" y="1195479"/>
                </a:cubicBezTo>
                <a:cubicBezTo>
                  <a:pt x="8081740" y="1195479"/>
                  <a:pt x="8022471" y="1100612"/>
                  <a:pt x="8022471" y="937358"/>
                </a:cubicBezTo>
                <a:lnTo>
                  <a:pt x="8022471" y="765363"/>
                </a:lnTo>
                <a:lnTo>
                  <a:pt x="7799825" y="820895"/>
                </a:lnTo>
                <a:lnTo>
                  <a:pt x="7799825" y="898023"/>
                </a:lnTo>
                <a:cubicBezTo>
                  <a:pt x="7799825" y="1132748"/>
                  <a:pt x="7916559" y="1312199"/>
                  <a:pt x="8216771" y="1312199"/>
                </a:cubicBezTo>
                <a:cubicBezTo>
                  <a:pt x="8516724" y="1312199"/>
                  <a:pt x="8633459" y="1133005"/>
                  <a:pt x="8633459" y="898023"/>
                </a:cubicBezTo>
                <a:lnTo>
                  <a:pt x="8633459" y="28794"/>
                </a:lnTo>
                <a:moveTo>
                  <a:pt x="9973200" y="28794"/>
                </a:moveTo>
                <a:lnTo>
                  <a:pt x="9761120" y="28794"/>
                </a:lnTo>
                <a:lnTo>
                  <a:pt x="9761120" y="1283404"/>
                </a:lnTo>
                <a:lnTo>
                  <a:pt x="9973200" y="1283404"/>
                </a:lnTo>
                <a:lnTo>
                  <a:pt x="9973200" y="704433"/>
                </a:lnTo>
                <a:cubicBezTo>
                  <a:pt x="9973200" y="571773"/>
                  <a:pt x="10041488" y="494645"/>
                  <a:pt x="10151007" y="494645"/>
                </a:cubicBezTo>
                <a:cubicBezTo>
                  <a:pt x="10256919" y="494645"/>
                  <a:pt x="10303819" y="564574"/>
                  <a:pt x="10303819" y="670239"/>
                </a:cubicBezTo>
                <a:lnTo>
                  <a:pt x="10303819" y="1283147"/>
                </a:lnTo>
                <a:lnTo>
                  <a:pt x="10515899" y="1283147"/>
                </a:lnTo>
                <a:lnTo>
                  <a:pt x="10515899" y="668697"/>
                </a:lnTo>
                <a:cubicBezTo>
                  <a:pt x="10515899" y="484105"/>
                  <a:pt x="10419008" y="369441"/>
                  <a:pt x="10231923" y="369441"/>
                </a:cubicBezTo>
                <a:cubicBezTo>
                  <a:pt x="10098954" y="369441"/>
                  <a:pt x="10025254" y="426773"/>
                  <a:pt x="9984023" y="500301"/>
                </a:cubicBezTo>
                <a:lnTo>
                  <a:pt x="9973200" y="500301"/>
                </a:lnTo>
                <a:lnTo>
                  <a:pt x="9973200" y="28794"/>
                </a:lnTo>
                <a:moveTo>
                  <a:pt x="7030872" y="1181339"/>
                </a:moveTo>
                <a:cubicBezTo>
                  <a:pt x="6858476" y="1181339"/>
                  <a:pt x="6752307" y="1041480"/>
                  <a:pt x="6752307" y="892624"/>
                </a:cubicBezTo>
                <a:cubicBezTo>
                  <a:pt x="6752307" y="799300"/>
                  <a:pt x="6793538" y="713431"/>
                  <a:pt x="6861826" y="665097"/>
                </a:cubicBezTo>
                <a:lnTo>
                  <a:pt x="7267949" y="1107810"/>
                </a:lnTo>
                <a:cubicBezTo>
                  <a:pt x="7192702" y="1152544"/>
                  <a:pt x="7108179" y="1181339"/>
                  <a:pt x="7030872" y="1181339"/>
                </a:cubicBezTo>
                <a:moveTo>
                  <a:pt x="7426171" y="960754"/>
                </a:moveTo>
                <a:lnTo>
                  <a:pt x="7074164" y="573573"/>
                </a:lnTo>
                <a:cubicBezTo>
                  <a:pt x="7137041" y="548378"/>
                  <a:pt x="7198114" y="539637"/>
                  <a:pt x="7248364" y="539637"/>
                </a:cubicBezTo>
                <a:cubicBezTo>
                  <a:pt x="7393960" y="539637"/>
                  <a:pt x="7483637" y="623963"/>
                  <a:pt x="7483637" y="768963"/>
                </a:cubicBezTo>
                <a:cubicBezTo>
                  <a:pt x="7483637" y="833493"/>
                  <a:pt x="7465598" y="899823"/>
                  <a:pt x="7426171" y="960754"/>
                </a:cubicBezTo>
                <a:moveTo>
                  <a:pt x="7025461" y="521640"/>
                </a:moveTo>
                <a:lnTo>
                  <a:pt x="6948153" y="435514"/>
                </a:lnTo>
                <a:cubicBezTo>
                  <a:pt x="6879864" y="360186"/>
                  <a:pt x="6860022" y="313652"/>
                  <a:pt x="6860022" y="258121"/>
                </a:cubicBezTo>
                <a:cubicBezTo>
                  <a:pt x="6860022" y="154255"/>
                  <a:pt x="6926507" y="95124"/>
                  <a:pt x="7030614" y="95124"/>
                </a:cubicBezTo>
                <a:cubicBezTo>
                  <a:pt x="7136526" y="95124"/>
                  <a:pt x="7199403" y="156055"/>
                  <a:pt x="7199403" y="267119"/>
                </a:cubicBezTo>
                <a:cubicBezTo>
                  <a:pt x="7199918" y="369441"/>
                  <a:pt x="7149410" y="466108"/>
                  <a:pt x="7025461" y="521640"/>
                </a:cubicBezTo>
                <a:moveTo>
                  <a:pt x="7036283" y="0"/>
                </a:moveTo>
                <a:cubicBezTo>
                  <a:pt x="6788383" y="0"/>
                  <a:pt x="6666238" y="138059"/>
                  <a:pt x="6666238" y="310053"/>
                </a:cubicBezTo>
                <a:cubicBezTo>
                  <a:pt x="6666238" y="403121"/>
                  <a:pt x="6705665" y="496445"/>
                  <a:pt x="6810030" y="609308"/>
                </a:cubicBezTo>
                <a:lnTo>
                  <a:pt x="6811834" y="612908"/>
                </a:lnTo>
                <a:cubicBezTo>
                  <a:pt x="6635829" y="697234"/>
                  <a:pt x="6554914" y="833493"/>
                  <a:pt x="6554914" y="973094"/>
                </a:cubicBezTo>
                <a:cubicBezTo>
                  <a:pt x="6554914" y="1157686"/>
                  <a:pt x="6696903" y="1311941"/>
                  <a:pt x="6915941" y="1311941"/>
                </a:cubicBezTo>
                <a:cubicBezTo>
                  <a:pt x="7041694" y="1311941"/>
                  <a:pt x="7189094" y="1260009"/>
                  <a:pt x="7322064" y="1166684"/>
                </a:cubicBezTo>
                <a:lnTo>
                  <a:pt x="7429780" y="1283147"/>
                </a:lnTo>
                <a:lnTo>
                  <a:pt x="7711952" y="1283147"/>
                </a:lnTo>
                <a:lnTo>
                  <a:pt x="7711952" y="1274406"/>
                </a:lnTo>
                <a:lnTo>
                  <a:pt x="7482091" y="1021684"/>
                </a:lnTo>
                <a:cubicBezTo>
                  <a:pt x="7579241" y="907021"/>
                  <a:pt x="7634902" y="781560"/>
                  <a:pt x="7634902" y="672039"/>
                </a:cubicBezTo>
                <a:cubicBezTo>
                  <a:pt x="7634902" y="535780"/>
                  <a:pt x="7543164" y="444512"/>
                  <a:pt x="7399629" y="444512"/>
                </a:cubicBezTo>
                <a:cubicBezTo>
                  <a:pt x="7324126" y="444512"/>
                  <a:pt x="7239603" y="466108"/>
                  <a:pt x="7183941" y="487447"/>
                </a:cubicBezTo>
                <a:lnTo>
                  <a:pt x="7180333" y="480248"/>
                </a:lnTo>
                <a:cubicBezTo>
                  <a:pt x="7316910" y="406720"/>
                  <a:pt x="7374375" y="338590"/>
                  <a:pt x="7374375" y="243723"/>
                </a:cubicBezTo>
                <a:cubicBezTo>
                  <a:pt x="7374118" y="107722"/>
                  <a:pt x="7251971" y="0"/>
                  <a:pt x="7036283" y="0"/>
                </a:cubicBezTo>
                <a:moveTo>
                  <a:pt x="3908932" y="1917394"/>
                </a:moveTo>
                <a:lnTo>
                  <a:pt x="3756120" y="1917394"/>
                </a:lnTo>
                <a:lnTo>
                  <a:pt x="3526259" y="2641622"/>
                </a:lnTo>
                <a:lnTo>
                  <a:pt x="3294594" y="1917394"/>
                </a:lnTo>
                <a:lnTo>
                  <a:pt x="3136371" y="1917394"/>
                </a:lnTo>
                <a:lnTo>
                  <a:pt x="3429109" y="2813617"/>
                </a:lnTo>
                <a:lnTo>
                  <a:pt x="3615936" y="2813617"/>
                </a:lnTo>
                <a:lnTo>
                  <a:pt x="3908932" y="1917394"/>
                </a:lnTo>
                <a:moveTo>
                  <a:pt x="5785961" y="1917394"/>
                </a:moveTo>
                <a:lnTo>
                  <a:pt x="5636757" y="1917394"/>
                </a:lnTo>
                <a:lnTo>
                  <a:pt x="5636757" y="2813617"/>
                </a:lnTo>
                <a:lnTo>
                  <a:pt x="5785961" y="2813617"/>
                </a:lnTo>
                <a:lnTo>
                  <a:pt x="5785961" y="1917394"/>
                </a:lnTo>
                <a:close/>
                <a:moveTo>
                  <a:pt x="6702056" y="1917394"/>
                </a:moveTo>
                <a:lnTo>
                  <a:pt x="6549245" y="1917394"/>
                </a:lnTo>
                <a:lnTo>
                  <a:pt x="6319384" y="2641622"/>
                </a:lnTo>
                <a:lnTo>
                  <a:pt x="6087719" y="1917394"/>
                </a:lnTo>
                <a:lnTo>
                  <a:pt x="5929754" y="1917394"/>
                </a:lnTo>
                <a:lnTo>
                  <a:pt x="6222492" y="2813617"/>
                </a:lnTo>
                <a:lnTo>
                  <a:pt x="6409319" y="2813617"/>
                </a:lnTo>
                <a:lnTo>
                  <a:pt x="6702056" y="1917394"/>
                </a:lnTo>
                <a:moveTo>
                  <a:pt x="11697676" y="1917394"/>
                </a:moveTo>
                <a:lnTo>
                  <a:pt x="11548472" y="1917394"/>
                </a:lnTo>
                <a:lnTo>
                  <a:pt x="11548472" y="2813617"/>
                </a:lnTo>
                <a:lnTo>
                  <a:pt x="11697676" y="2813617"/>
                </a:lnTo>
                <a:lnTo>
                  <a:pt x="11697676" y="1917394"/>
                </a:lnTo>
                <a:close/>
                <a:moveTo>
                  <a:pt x="12980209" y="1917394"/>
                </a:moveTo>
                <a:lnTo>
                  <a:pt x="12831005" y="1917394"/>
                </a:lnTo>
                <a:lnTo>
                  <a:pt x="12831005" y="2813617"/>
                </a:lnTo>
                <a:lnTo>
                  <a:pt x="12980209" y="2813617"/>
                </a:lnTo>
                <a:lnTo>
                  <a:pt x="12980209" y="1917394"/>
                </a:lnTo>
                <a:close/>
                <a:moveTo>
                  <a:pt x="853219" y="1899397"/>
                </a:moveTo>
                <a:cubicBezTo>
                  <a:pt x="725661" y="1899397"/>
                  <a:pt x="637530" y="1960328"/>
                  <a:pt x="601711" y="2055452"/>
                </a:cubicBezTo>
                <a:lnTo>
                  <a:pt x="601711" y="1917394"/>
                </a:lnTo>
                <a:lnTo>
                  <a:pt x="452507" y="1917394"/>
                </a:lnTo>
                <a:lnTo>
                  <a:pt x="452507" y="2813617"/>
                </a:lnTo>
                <a:lnTo>
                  <a:pt x="601711" y="2813617"/>
                </a:lnTo>
                <a:lnTo>
                  <a:pt x="601711" y="2223847"/>
                </a:lnTo>
                <a:cubicBezTo>
                  <a:pt x="601711" y="2098386"/>
                  <a:pt x="664588" y="2014060"/>
                  <a:pt x="797557" y="2014060"/>
                </a:cubicBezTo>
                <a:cubicBezTo>
                  <a:pt x="928722" y="2014060"/>
                  <a:pt x="991599" y="2098386"/>
                  <a:pt x="991599" y="2223847"/>
                </a:cubicBezTo>
                <a:lnTo>
                  <a:pt x="991599" y="2813617"/>
                </a:lnTo>
                <a:lnTo>
                  <a:pt x="1140803" y="2813617"/>
                </a:lnTo>
                <a:lnTo>
                  <a:pt x="1140803" y="2193511"/>
                </a:lnTo>
                <a:cubicBezTo>
                  <a:pt x="1140803" y="2024858"/>
                  <a:pt x="1034892" y="1899397"/>
                  <a:pt x="853219" y="1899397"/>
                </a:cubicBezTo>
                <a:moveTo>
                  <a:pt x="1756945" y="1899397"/>
                </a:moveTo>
                <a:cubicBezTo>
                  <a:pt x="1629387" y="1899397"/>
                  <a:pt x="1541257" y="1960328"/>
                  <a:pt x="1505437" y="2055452"/>
                </a:cubicBezTo>
                <a:lnTo>
                  <a:pt x="1505437" y="1917394"/>
                </a:lnTo>
                <a:lnTo>
                  <a:pt x="1356234" y="1917394"/>
                </a:lnTo>
                <a:lnTo>
                  <a:pt x="1356234" y="2813617"/>
                </a:lnTo>
                <a:lnTo>
                  <a:pt x="1505437" y="2813617"/>
                </a:lnTo>
                <a:lnTo>
                  <a:pt x="1505437" y="2223847"/>
                </a:lnTo>
                <a:cubicBezTo>
                  <a:pt x="1505437" y="2098386"/>
                  <a:pt x="1568314" y="2014060"/>
                  <a:pt x="1701283" y="2014060"/>
                </a:cubicBezTo>
                <a:cubicBezTo>
                  <a:pt x="1832449" y="2014060"/>
                  <a:pt x="1895326" y="2098386"/>
                  <a:pt x="1895326" y="2223847"/>
                </a:cubicBezTo>
                <a:lnTo>
                  <a:pt x="1895326" y="2813617"/>
                </a:lnTo>
                <a:lnTo>
                  <a:pt x="2044529" y="2813617"/>
                </a:lnTo>
                <a:lnTo>
                  <a:pt x="2044529" y="2193511"/>
                </a:lnTo>
                <a:cubicBezTo>
                  <a:pt x="2044272" y="2024858"/>
                  <a:pt x="1938360" y="1899397"/>
                  <a:pt x="1756945" y="1899397"/>
                </a:cubicBezTo>
                <a:moveTo>
                  <a:pt x="2644179" y="2704353"/>
                </a:moveTo>
                <a:cubicBezTo>
                  <a:pt x="2493171" y="2704353"/>
                  <a:pt x="2389064" y="2596888"/>
                  <a:pt x="2389064" y="2365505"/>
                </a:cubicBezTo>
                <a:cubicBezTo>
                  <a:pt x="2389064" y="2132580"/>
                  <a:pt x="2491367" y="2026658"/>
                  <a:pt x="2644179" y="2026658"/>
                </a:cubicBezTo>
                <a:cubicBezTo>
                  <a:pt x="2795186" y="2026658"/>
                  <a:pt x="2899294" y="2132323"/>
                  <a:pt x="2899294" y="2365505"/>
                </a:cubicBezTo>
                <a:cubicBezTo>
                  <a:pt x="2899294" y="2596631"/>
                  <a:pt x="2798794" y="2704353"/>
                  <a:pt x="2644179" y="2704353"/>
                </a:cubicBezTo>
                <a:moveTo>
                  <a:pt x="2651394" y="1899397"/>
                </a:moveTo>
                <a:cubicBezTo>
                  <a:pt x="2381848" y="1899397"/>
                  <a:pt x="2232902" y="2096587"/>
                  <a:pt x="2232902" y="2376303"/>
                </a:cubicBezTo>
                <a:cubicBezTo>
                  <a:pt x="2232902" y="2659362"/>
                  <a:pt x="2385714" y="2831613"/>
                  <a:pt x="2637221" y="2831613"/>
                </a:cubicBezTo>
                <a:cubicBezTo>
                  <a:pt x="2908571" y="2831613"/>
                  <a:pt x="3055971" y="2634424"/>
                  <a:pt x="3055971" y="2354707"/>
                </a:cubicBezTo>
                <a:cubicBezTo>
                  <a:pt x="3055713" y="2071392"/>
                  <a:pt x="2904706" y="1899397"/>
                  <a:pt x="2651394" y="1899397"/>
                </a:cubicBezTo>
                <a:moveTo>
                  <a:pt x="4365047" y="2723892"/>
                </a:moveTo>
                <a:cubicBezTo>
                  <a:pt x="4262743" y="2723892"/>
                  <a:pt x="4192651" y="2666560"/>
                  <a:pt x="4192651" y="2566294"/>
                </a:cubicBezTo>
                <a:cubicBezTo>
                  <a:pt x="4192651" y="2481968"/>
                  <a:pt x="4241097" y="2440833"/>
                  <a:pt x="4343659" y="2415638"/>
                </a:cubicBezTo>
                <a:lnTo>
                  <a:pt x="4453178" y="2388644"/>
                </a:lnTo>
                <a:cubicBezTo>
                  <a:pt x="4521466" y="2372447"/>
                  <a:pt x="4559089" y="2361649"/>
                  <a:pt x="4573520" y="2349309"/>
                </a:cubicBezTo>
                <a:lnTo>
                  <a:pt x="4573520" y="2523103"/>
                </a:lnTo>
                <a:cubicBezTo>
                  <a:pt x="4573520" y="2655762"/>
                  <a:pt x="4481782" y="2723892"/>
                  <a:pt x="4365047" y="2723892"/>
                </a:cubicBezTo>
                <a:moveTo>
                  <a:pt x="4411947" y="1899397"/>
                </a:moveTo>
                <a:cubicBezTo>
                  <a:pt x="4194455" y="1899397"/>
                  <a:pt x="4059682" y="2030257"/>
                  <a:pt x="4049116" y="2186312"/>
                </a:cubicBezTo>
                <a:lnTo>
                  <a:pt x="4187497" y="2215106"/>
                </a:lnTo>
                <a:cubicBezTo>
                  <a:pt x="4194713" y="2100443"/>
                  <a:pt x="4264805" y="2014317"/>
                  <a:pt x="4401381" y="2014317"/>
                </a:cubicBezTo>
                <a:cubicBezTo>
                  <a:pt x="4516312" y="2014317"/>
                  <a:pt x="4573777" y="2077048"/>
                  <a:pt x="4573777" y="2180913"/>
                </a:cubicBezTo>
                <a:lnTo>
                  <a:pt x="4573777" y="2186312"/>
                </a:lnTo>
                <a:cubicBezTo>
                  <a:pt x="4573777" y="2229246"/>
                  <a:pt x="4561151" y="2247243"/>
                  <a:pt x="4521724" y="2258041"/>
                </a:cubicBezTo>
                <a:lnTo>
                  <a:pt x="4263001" y="2322571"/>
                </a:lnTo>
                <a:cubicBezTo>
                  <a:pt x="4124620" y="2358564"/>
                  <a:pt x="4043705" y="2449831"/>
                  <a:pt x="4043705" y="2577092"/>
                </a:cubicBezTo>
                <a:cubicBezTo>
                  <a:pt x="4043705" y="2738546"/>
                  <a:pt x="4164047" y="2831613"/>
                  <a:pt x="4324074" y="2831613"/>
                </a:cubicBezTo>
                <a:cubicBezTo>
                  <a:pt x="4458847" y="2831613"/>
                  <a:pt x="4548781" y="2767083"/>
                  <a:pt x="4573777" y="2677358"/>
                </a:cubicBezTo>
                <a:cubicBezTo>
                  <a:pt x="4577385" y="2761684"/>
                  <a:pt x="4584600" y="2797420"/>
                  <a:pt x="4591816" y="2813617"/>
                </a:cubicBezTo>
                <a:lnTo>
                  <a:pt x="4744627" y="2813617"/>
                </a:lnTo>
                <a:cubicBezTo>
                  <a:pt x="4728393" y="2767083"/>
                  <a:pt x="4721177" y="2702553"/>
                  <a:pt x="4721177" y="2627225"/>
                </a:cubicBezTo>
                <a:lnTo>
                  <a:pt x="4721177" y="2171915"/>
                </a:lnTo>
                <a:cubicBezTo>
                  <a:pt x="4720920" y="2003519"/>
                  <a:pt x="4603927" y="1899397"/>
                  <a:pt x="4411947" y="1899397"/>
                </a:cubicBezTo>
                <a:moveTo>
                  <a:pt x="6942741" y="2268581"/>
                </a:moveTo>
                <a:cubicBezTo>
                  <a:pt x="6962584" y="2110984"/>
                  <a:pt x="7043241" y="2021259"/>
                  <a:pt x="7185229" y="2021259"/>
                </a:cubicBezTo>
                <a:cubicBezTo>
                  <a:pt x="7320002" y="2021259"/>
                  <a:pt x="7399114" y="2101986"/>
                  <a:pt x="7402721" y="2268581"/>
                </a:cubicBezTo>
                <a:lnTo>
                  <a:pt x="6942741" y="2268581"/>
                </a:lnTo>
                <a:moveTo>
                  <a:pt x="7185229" y="1899397"/>
                </a:moveTo>
                <a:cubicBezTo>
                  <a:pt x="6948153" y="1899397"/>
                  <a:pt x="6782714" y="2065993"/>
                  <a:pt x="6782714" y="2372704"/>
                </a:cubicBezTo>
                <a:cubicBezTo>
                  <a:pt x="6782714" y="2666560"/>
                  <a:pt x="6935525" y="2831613"/>
                  <a:pt x="7185229" y="2831613"/>
                </a:cubicBezTo>
                <a:cubicBezTo>
                  <a:pt x="7390095" y="2831613"/>
                  <a:pt x="7519456" y="2715151"/>
                  <a:pt x="7551667" y="2539557"/>
                </a:cubicBezTo>
                <a:lnTo>
                  <a:pt x="7415091" y="2503821"/>
                </a:lnTo>
                <a:cubicBezTo>
                  <a:pt x="7391641" y="2654477"/>
                  <a:pt x="7310983" y="2706410"/>
                  <a:pt x="7199403" y="2706410"/>
                </a:cubicBezTo>
                <a:cubicBezTo>
                  <a:pt x="7021595" y="2706410"/>
                  <a:pt x="6942484" y="2575550"/>
                  <a:pt x="6937072" y="2374761"/>
                </a:cubicBezTo>
                <a:lnTo>
                  <a:pt x="7553213" y="2374761"/>
                </a:lnTo>
                <a:lnTo>
                  <a:pt x="7553213" y="2324627"/>
                </a:lnTo>
                <a:cubicBezTo>
                  <a:pt x="7553729" y="2010461"/>
                  <a:pt x="7382879" y="1899397"/>
                  <a:pt x="7185229" y="1899397"/>
                </a:cubicBezTo>
                <a:moveTo>
                  <a:pt x="9777354" y="2268581"/>
                </a:moveTo>
                <a:cubicBezTo>
                  <a:pt x="9797197" y="2110984"/>
                  <a:pt x="9877854" y="2021259"/>
                  <a:pt x="10019842" y="2021259"/>
                </a:cubicBezTo>
                <a:cubicBezTo>
                  <a:pt x="10154615" y="2021259"/>
                  <a:pt x="10233727" y="2101986"/>
                  <a:pt x="10237334" y="2268581"/>
                </a:cubicBezTo>
                <a:lnTo>
                  <a:pt x="9777354" y="2268581"/>
                </a:lnTo>
                <a:moveTo>
                  <a:pt x="10019842" y="1899397"/>
                </a:moveTo>
                <a:cubicBezTo>
                  <a:pt x="9782766" y="1899397"/>
                  <a:pt x="9617327" y="2065993"/>
                  <a:pt x="9617327" y="2372704"/>
                </a:cubicBezTo>
                <a:cubicBezTo>
                  <a:pt x="9617327" y="2666560"/>
                  <a:pt x="9770138" y="2831613"/>
                  <a:pt x="10019842" y="2831613"/>
                </a:cubicBezTo>
                <a:cubicBezTo>
                  <a:pt x="10224708" y="2831613"/>
                  <a:pt x="10354069" y="2715151"/>
                  <a:pt x="10386280" y="2539557"/>
                </a:cubicBezTo>
                <a:lnTo>
                  <a:pt x="10249704" y="2503821"/>
                </a:lnTo>
                <a:cubicBezTo>
                  <a:pt x="10226254" y="2654477"/>
                  <a:pt x="10145596" y="2706410"/>
                  <a:pt x="10034016" y="2706410"/>
                </a:cubicBezTo>
                <a:cubicBezTo>
                  <a:pt x="9856207" y="2706410"/>
                  <a:pt x="9777097" y="2575550"/>
                  <a:pt x="9771684" y="2374761"/>
                </a:cubicBezTo>
                <a:lnTo>
                  <a:pt x="10387826" y="2374761"/>
                </a:lnTo>
                <a:lnTo>
                  <a:pt x="10387826" y="2324627"/>
                </a:lnTo>
                <a:cubicBezTo>
                  <a:pt x="10388342" y="2010461"/>
                  <a:pt x="10217492" y="1899397"/>
                  <a:pt x="10019842" y="1899397"/>
                </a:cubicBezTo>
                <a:moveTo>
                  <a:pt x="12299387" y="1899397"/>
                </a:moveTo>
                <a:cubicBezTo>
                  <a:pt x="12053291" y="1899397"/>
                  <a:pt x="11886049" y="2071392"/>
                  <a:pt x="11886049" y="2374503"/>
                </a:cubicBezTo>
                <a:cubicBezTo>
                  <a:pt x="11886049" y="2671959"/>
                  <a:pt x="12049425" y="2831613"/>
                  <a:pt x="12292171" y="2831613"/>
                </a:cubicBezTo>
                <a:cubicBezTo>
                  <a:pt x="12511467" y="2831613"/>
                  <a:pt x="12635417" y="2697154"/>
                  <a:pt x="12660413" y="2512562"/>
                </a:cubicBezTo>
                <a:lnTo>
                  <a:pt x="12518425" y="2478369"/>
                </a:lnTo>
                <a:cubicBezTo>
                  <a:pt x="12493171" y="2646764"/>
                  <a:pt x="12421533" y="2704353"/>
                  <a:pt x="12302736" y="2704353"/>
                </a:cubicBezTo>
                <a:cubicBezTo>
                  <a:pt x="12130340" y="2704353"/>
                  <a:pt x="12042210" y="2578892"/>
                  <a:pt x="12042210" y="2363706"/>
                </a:cubicBezTo>
                <a:cubicBezTo>
                  <a:pt x="12042210" y="2139778"/>
                  <a:pt x="12135494" y="2026658"/>
                  <a:pt x="12295521" y="2026658"/>
                </a:cubicBezTo>
                <a:cubicBezTo>
                  <a:pt x="12408648" y="2026658"/>
                  <a:pt x="12491367" y="2082189"/>
                  <a:pt x="12518167" y="2241844"/>
                </a:cubicBezTo>
                <a:lnTo>
                  <a:pt x="12660156" y="2207908"/>
                </a:lnTo>
                <a:cubicBezTo>
                  <a:pt x="12635417" y="2024858"/>
                  <a:pt x="12511467" y="1899397"/>
                  <a:pt x="12299387" y="1899397"/>
                </a:cubicBezTo>
                <a:moveTo>
                  <a:pt x="13596350" y="1899397"/>
                </a:moveTo>
                <a:cubicBezTo>
                  <a:pt x="13468794" y="1899397"/>
                  <a:pt x="13380662" y="1960328"/>
                  <a:pt x="13344844" y="2055452"/>
                </a:cubicBezTo>
                <a:lnTo>
                  <a:pt x="13344844" y="1917394"/>
                </a:lnTo>
                <a:lnTo>
                  <a:pt x="13195639" y="1917394"/>
                </a:lnTo>
                <a:lnTo>
                  <a:pt x="13195639" y="2813617"/>
                </a:lnTo>
                <a:lnTo>
                  <a:pt x="13344844" y="2813617"/>
                </a:lnTo>
                <a:lnTo>
                  <a:pt x="13344844" y="2223847"/>
                </a:lnTo>
                <a:cubicBezTo>
                  <a:pt x="13344844" y="2098386"/>
                  <a:pt x="13407721" y="2014060"/>
                  <a:pt x="13540690" y="2014060"/>
                </a:cubicBezTo>
                <a:cubicBezTo>
                  <a:pt x="13671856" y="2014060"/>
                  <a:pt x="13734732" y="2098386"/>
                  <a:pt x="13734732" y="2223847"/>
                </a:cubicBezTo>
                <a:lnTo>
                  <a:pt x="13734732" y="2813617"/>
                </a:lnTo>
                <a:lnTo>
                  <a:pt x="13883936" y="2813617"/>
                </a:lnTo>
                <a:lnTo>
                  <a:pt x="13883936" y="2193511"/>
                </a:lnTo>
                <a:cubicBezTo>
                  <a:pt x="13883936" y="2024858"/>
                  <a:pt x="13777767" y="1899397"/>
                  <a:pt x="13596350" y="1899397"/>
                </a:cubicBezTo>
                <a:moveTo>
                  <a:pt x="14232336" y="2268581"/>
                </a:moveTo>
                <a:cubicBezTo>
                  <a:pt x="14252177" y="2110984"/>
                  <a:pt x="14332835" y="2021259"/>
                  <a:pt x="14474823" y="2021259"/>
                </a:cubicBezTo>
                <a:cubicBezTo>
                  <a:pt x="14609596" y="2021259"/>
                  <a:pt x="14688708" y="2101986"/>
                  <a:pt x="14692316" y="2268581"/>
                </a:cubicBezTo>
                <a:lnTo>
                  <a:pt x="14232336" y="2268581"/>
                </a:lnTo>
                <a:moveTo>
                  <a:pt x="14474823" y="1899397"/>
                </a:moveTo>
                <a:cubicBezTo>
                  <a:pt x="14237746" y="1899397"/>
                  <a:pt x="14072308" y="2065993"/>
                  <a:pt x="14072308" y="2372704"/>
                </a:cubicBezTo>
                <a:cubicBezTo>
                  <a:pt x="14072308" y="2666560"/>
                  <a:pt x="14225120" y="2831613"/>
                  <a:pt x="14474823" y="2831613"/>
                </a:cubicBezTo>
                <a:cubicBezTo>
                  <a:pt x="14679689" y="2831613"/>
                  <a:pt x="14809051" y="2715151"/>
                  <a:pt x="14841262" y="2539557"/>
                </a:cubicBezTo>
                <a:lnTo>
                  <a:pt x="14704684" y="2503821"/>
                </a:lnTo>
                <a:cubicBezTo>
                  <a:pt x="14681235" y="2654477"/>
                  <a:pt x="14600577" y="2706410"/>
                  <a:pt x="14488996" y="2706410"/>
                </a:cubicBezTo>
                <a:cubicBezTo>
                  <a:pt x="14311190" y="2706410"/>
                  <a:pt x="14232078" y="2575550"/>
                  <a:pt x="14226666" y="2374761"/>
                </a:cubicBezTo>
                <a:lnTo>
                  <a:pt x="14842809" y="2374761"/>
                </a:lnTo>
                <a:lnTo>
                  <a:pt x="14842809" y="2324627"/>
                </a:lnTo>
                <a:cubicBezTo>
                  <a:pt x="14843065" y="2010461"/>
                  <a:pt x="14672473" y="1899397"/>
                  <a:pt x="14474823" y="1899397"/>
                </a:cubicBezTo>
                <a:moveTo>
                  <a:pt x="5204092" y="1666471"/>
                </a:moveTo>
                <a:lnTo>
                  <a:pt x="5054889" y="1702207"/>
                </a:lnTo>
                <a:lnTo>
                  <a:pt x="5054889" y="1917394"/>
                </a:lnTo>
                <a:lnTo>
                  <a:pt x="4882493" y="1917394"/>
                </a:lnTo>
                <a:lnTo>
                  <a:pt x="4882493" y="2032057"/>
                </a:lnTo>
                <a:lnTo>
                  <a:pt x="5054889" y="2032057"/>
                </a:lnTo>
                <a:lnTo>
                  <a:pt x="5054889" y="2580434"/>
                </a:lnTo>
                <a:cubicBezTo>
                  <a:pt x="5054889" y="2727491"/>
                  <a:pt x="5124981" y="2831356"/>
                  <a:pt x="5300985" y="2831356"/>
                </a:cubicBezTo>
                <a:cubicBezTo>
                  <a:pt x="5389115" y="2831356"/>
                  <a:pt x="5464361" y="2802562"/>
                  <a:pt x="5493223" y="2775824"/>
                </a:cubicBezTo>
                <a:lnTo>
                  <a:pt x="5451992" y="2668360"/>
                </a:lnTo>
                <a:cubicBezTo>
                  <a:pt x="5451992" y="2668360"/>
                  <a:pt x="5398135" y="2705895"/>
                  <a:pt x="5320827" y="2705895"/>
                </a:cubicBezTo>
                <a:cubicBezTo>
                  <a:pt x="5239912" y="2705895"/>
                  <a:pt x="5204092" y="2657562"/>
                  <a:pt x="5204092" y="2557039"/>
                </a:cubicBezTo>
                <a:lnTo>
                  <a:pt x="5204092" y="2032057"/>
                </a:lnTo>
                <a:lnTo>
                  <a:pt x="5470031" y="2032057"/>
                </a:lnTo>
                <a:lnTo>
                  <a:pt x="5470031" y="1917394"/>
                </a:lnTo>
                <a:lnTo>
                  <a:pt x="5204092" y="1917394"/>
                </a:lnTo>
                <a:lnTo>
                  <a:pt x="5204092" y="1666471"/>
                </a:lnTo>
                <a:moveTo>
                  <a:pt x="219296" y="1558750"/>
                </a:moveTo>
                <a:lnTo>
                  <a:pt x="62877" y="1558750"/>
                </a:lnTo>
                <a:lnTo>
                  <a:pt x="62877" y="2813360"/>
                </a:lnTo>
                <a:lnTo>
                  <a:pt x="219296" y="2813360"/>
                </a:lnTo>
                <a:lnTo>
                  <a:pt x="219296" y="1558750"/>
                </a:lnTo>
                <a:close/>
                <a:moveTo>
                  <a:pt x="9411173" y="1558750"/>
                </a:moveTo>
                <a:lnTo>
                  <a:pt x="9174096" y="1558750"/>
                </a:lnTo>
                <a:lnTo>
                  <a:pt x="8802247" y="2569636"/>
                </a:lnTo>
                <a:lnTo>
                  <a:pt x="8428593" y="1558750"/>
                </a:lnTo>
                <a:lnTo>
                  <a:pt x="8180694" y="1558750"/>
                </a:lnTo>
                <a:lnTo>
                  <a:pt x="8180694" y="2813360"/>
                </a:lnTo>
                <a:lnTo>
                  <a:pt x="8337113" y="2813360"/>
                </a:lnTo>
                <a:lnTo>
                  <a:pt x="8337113" y="1732801"/>
                </a:lnTo>
                <a:lnTo>
                  <a:pt x="8737824" y="2813617"/>
                </a:lnTo>
                <a:lnTo>
                  <a:pt x="8858166" y="2813617"/>
                </a:lnTo>
                <a:lnTo>
                  <a:pt x="9255270" y="1731002"/>
                </a:lnTo>
                <a:lnTo>
                  <a:pt x="9255270" y="2813617"/>
                </a:lnTo>
                <a:lnTo>
                  <a:pt x="9411431" y="2813617"/>
                </a:lnTo>
                <a:lnTo>
                  <a:pt x="9411431" y="1558750"/>
                </a:lnTo>
                <a:moveTo>
                  <a:pt x="10941349" y="2704353"/>
                </a:moveTo>
                <a:cubicBezTo>
                  <a:pt x="10793949" y="2704353"/>
                  <a:pt x="10695254" y="2598688"/>
                  <a:pt x="10695254" y="2365505"/>
                </a:cubicBezTo>
                <a:cubicBezTo>
                  <a:pt x="10695254" y="2130780"/>
                  <a:pt x="10794207" y="2026658"/>
                  <a:pt x="10941349" y="2026658"/>
                </a:cubicBezTo>
                <a:cubicBezTo>
                  <a:pt x="11088749" y="2026658"/>
                  <a:pt x="11187445" y="2130523"/>
                  <a:pt x="11187445" y="2365505"/>
                </a:cubicBezTo>
                <a:cubicBezTo>
                  <a:pt x="11187445" y="2598431"/>
                  <a:pt x="11088749" y="2704353"/>
                  <a:pt x="10941349" y="2704353"/>
                </a:cubicBezTo>
                <a:moveTo>
                  <a:pt x="11333042" y="1558750"/>
                </a:moveTo>
                <a:lnTo>
                  <a:pt x="11183838" y="1558750"/>
                </a:lnTo>
                <a:lnTo>
                  <a:pt x="11183838" y="2089388"/>
                </a:lnTo>
                <a:cubicBezTo>
                  <a:pt x="11151368" y="1990665"/>
                  <a:pt x="11072515" y="1899397"/>
                  <a:pt x="10916095" y="1899397"/>
                </a:cubicBezTo>
                <a:cubicBezTo>
                  <a:pt x="10714838" y="1899397"/>
                  <a:pt x="10538834" y="2057252"/>
                  <a:pt x="10538834" y="2370904"/>
                </a:cubicBezTo>
                <a:cubicBezTo>
                  <a:pt x="10538834" y="2688156"/>
                  <a:pt x="10714838" y="2831613"/>
                  <a:pt x="10903469" y="2831613"/>
                </a:cubicBezTo>
                <a:cubicBezTo>
                  <a:pt x="11045457" y="2831613"/>
                  <a:pt x="11149564" y="2749087"/>
                  <a:pt x="11183838" y="2632624"/>
                </a:cubicBezTo>
                <a:lnTo>
                  <a:pt x="11183838" y="2700753"/>
                </a:lnTo>
                <a:cubicBezTo>
                  <a:pt x="11183838" y="2741888"/>
                  <a:pt x="11187445" y="2786879"/>
                  <a:pt x="11192857" y="2813617"/>
                </a:cubicBezTo>
                <a:lnTo>
                  <a:pt x="11343864" y="2813617"/>
                </a:lnTo>
                <a:cubicBezTo>
                  <a:pt x="11336649" y="2770683"/>
                  <a:pt x="11333042" y="2707952"/>
                  <a:pt x="11333042" y="2627225"/>
                </a:cubicBezTo>
                <a:lnTo>
                  <a:pt x="11333042" y="1558750"/>
                </a:lnTo>
                <a:moveTo>
                  <a:pt x="5712261" y="1532012"/>
                </a:moveTo>
                <a:cubicBezTo>
                  <a:pt x="5652992" y="1532012"/>
                  <a:pt x="5606350" y="1578546"/>
                  <a:pt x="5606350" y="1637677"/>
                </a:cubicBezTo>
                <a:cubicBezTo>
                  <a:pt x="5606350" y="1696808"/>
                  <a:pt x="5652992" y="1741542"/>
                  <a:pt x="5712261" y="1741542"/>
                </a:cubicBezTo>
                <a:cubicBezTo>
                  <a:pt x="5771531" y="1741542"/>
                  <a:pt x="5816369" y="1696808"/>
                  <a:pt x="5816369" y="1637677"/>
                </a:cubicBezTo>
                <a:cubicBezTo>
                  <a:pt x="5816627" y="1578546"/>
                  <a:pt x="5771531" y="1532012"/>
                  <a:pt x="5712261" y="1532012"/>
                </a:cubicBezTo>
                <a:moveTo>
                  <a:pt x="11623976" y="1532012"/>
                </a:moveTo>
                <a:cubicBezTo>
                  <a:pt x="11564707" y="1532012"/>
                  <a:pt x="11518064" y="1578546"/>
                  <a:pt x="11518064" y="1637677"/>
                </a:cubicBezTo>
                <a:cubicBezTo>
                  <a:pt x="11518064" y="1696808"/>
                  <a:pt x="11564707" y="1741542"/>
                  <a:pt x="11623976" y="1741542"/>
                </a:cubicBezTo>
                <a:cubicBezTo>
                  <a:pt x="11683245" y="1741542"/>
                  <a:pt x="11728083" y="1696808"/>
                  <a:pt x="11728083" y="1637677"/>
                </a:cubicBezTo>
                <a:cubicBezTo>
                  <a:pt x="11728341" y="1578546"/>
                  <a:pt x="11683245" y="1532012"/>
                  <a:pt x="11623976" y="1532012"/>
                </a:cubicBezTo>
                <a:moveTo>
                  <a:pt x="12906510" y="1532012"/>
                </a:moveTo>
                <a:cubicBezTo>
                  <a:pt x="12847240" y="1532012"/>
                  <a:pt x="12800598" y="1578546"/>
                  <a:pt x="12800598" y="1637677"/>
                </a:cubicBezTo>
                <a:cubicBezTo>
                  <a:pt x="12800598" y="1696808"/>
                  <a:pt x="12847240" y="1741542"/>
                  <a:pt x="12906510" y="1741542"/>
                </a:cubicBezTo>
                <a:cubicBezTo>
                  <a:pt x="12965779" y="1741542"/>
                  <a:pt x="13010617" y="1696808"/>
                  <a:pt x="13010617" y="1637677"/>
                </a:cubicBezTo>
                <a:cubicBezTo>
                  <a:pt x="13010875" y="1578546"/>
                  <a:pt x="12965779" y="1532012"/>
                  <a:pt x="12906510" y="1532012"/>
                </a:cubicBezTo>
              </a:path>
            </a:pathLst>
          </a:custGeom>
          <a:solidFill>
            <a:schemeClr val="bg1"/>
          </a:solidFill>
          <a:ln w="25765" cap="flat">
            <a:noFill/>
            <a:prstDash val="solid"/>
            <a:miter/>
          </a:ln>
        </p:spPr>
        <p:txBody>
          <a:bodyPr rtlCol="0" anchor="ctr"/>
          <a:lstStyle/>
          <a:p>
            <a:endParaRPr lang="en-GB"/>
          </a:p>
        </p:txBody>
      </p:sp>
    </p:spTree>
    <p:extLst>
      <p:ext uri="{BB962C8B-B14F-4D97-AF65-F5344CB8AC3E}">
        <p14:creationId xmlns:p14="http://schemas.microsoft.com/office/powerpoint/2010/main" val="265501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th Full Dark Imag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BED0E8-5F3C-7ED5-6D85-7ADCF623965A}"/>
              </a:ext>
            </a:extLst>
          </p:cNvPr>
          <p:cNvSpPr>
            <a:spLocks noGrp="1"/>
          </p:cNvSpPr>
          <p:nvPr>
            <p:ph type="pic" sz="quarter" idx="13" hasCustomPrompt="1"/>
          </p:nvPr>
        </p:nvSpPr>
        <p:spPr>
          <a:xfrm>
            <a:off x="0" y="0"/>
            <a:ext cx="12192000" cy="6858000"/>
          </a:xfrm>
          <a:solidFill>
            <a:schemeClr val="bg2"/>
          </a:solidFill>
        </p:spPr>
        <p:txBody>
          <a:bodyPr anchor="ctr"/>
          <a:lstStyle>
            <a:lvl1pPr algn="ctr">
              <a:defRPr b="0" i="0">
                <a:solidFill>
                  <a:schemeClr val="bg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If using a title over the image, ensure the text is legible. Double click the image to adjust crop and scale.</a:t>
            </a:r>
          </a:p>
        </p:txBody>
      </p:sp>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9384" y="270000"/>
            <a:ext cx="8672054" cy="1758623"/>
          </a:xfrm>
        </p:spPr>
        <p:txBody>
          <a:bodyPr anchor="t">
            <a:spAutoFit/>
          </a:bodyPr>
          <a:lstStyle>
            <a:lvl1pPr>
              <a:lnSpc>
                <a:spcPct val="80000"/>
              </a:lnSpc>
              <a:defRPr lang="en-GB" sz="7000" b="0" i="0" kern="1200" spc="0" baseline="0" smtClean="0">
                <a:solidFill>
                  <a:schemeClr val="bg1"/>
                </a:solidFill>
                <a:latin typeface="+mj-lt"/>
                <a:ea typeface="+mj-ea"/>
                <a:cs typeface="+mj-cs"/>
              </a:defRPr>
            </a:lvl1pPr>
          </a:lstStyle>
          <a:p>
            <a:r>
              <a:rPr lang="en-US" altLang="zh-CN"/>
              <a:t>Click to edit Master title style</a:t>
            </a:r>
            <a:endParaRPr lang="en-GB" dirty="0"/>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dirty="0"/>
          </a:p>
        </p:txBody>
      </p:sp>
      <p:sp>
        <p:nvSpPr>
          <p:cNvPr id="3" name="Footer Placeholder 4">
            <a:extLst>
              <a:ext uri="{FF2B5EF4-FFF2-40B4-BE49-F238E27FC236}">
                <a16:creationId xmlns:a16="http://schemas.microsoft.com/office/drawing/2014/main" id="{9491BFCC-4CF5-814A-036A-AA78247FF396}"/>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4" name="Subtitle 2">
            <a:extLst>
              <a:ext uri="{FF2B5EF4-FFF2-40B4-BE49-F238E27FC236}">
                <a16:creationId xmlns:a16="http://schemas.microsoft.com/office/drawing/2014/main" id="{A477576C-4DAC-133C-26FB-AA2139F25803}"/>
              </a:ext>
            </a:extLst>
          </p:cNvPr>
          <p:cNvSpPr>
            <a:spLocks noGrp="1"/>
          </p:cNvSpPr>
          <p:nvPr>
            <p:ph type="subTitle" idx="1" hasCustomPrompt="1"/>
          </p:nvPr>
        </p:nvSpPr>
        <p:spPr>
          <a:xfrm>
            <a:off x="284805" y="4889500"/>
            <a:ext cx="5760000"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 </a:t>
            </a:r>
            <a:br>
              <a:rPr lang="en-GB" dirty="0"/>
            </a:br>
            <a:r>
              <a:rPr lang="en-GB" dirty="0"/>
              <a:t>Note: Do not alter or move the J&amp;J shorthand logo.</a:t>
            </a:r>
          </a:p>
        </p:txBody>
      </p:sp>
      <p:sp>
        <p:nvSpPr>
          <p:cNvPr id="5" name="SmartArt Placeholder 4">
            <a:extLst>
              <a:ext uri="{FF2B5EF4-FFF2-40B4-BE49-F238E27FC236}">
                <a16:creationId xmlns:a16="http://schemas.microsoft.com/office/drawing/2014/main" id="{B93A6D1C-ECE8-308B-17EA-F6BEA142A2D1}"/>
              </a:ext>
            </a:extLst>
          </p:cNvPr>
          <p:cNvSpPr>
            <a:spLocks noGrp="1"/>
          </p:cNvSpPr>
          <p:nvPr>
            <p:ph type="dgm" sz="quarter" idx="15" hasCustomPrompt="1"/>
          </p:nvPr>
        </p:nvSpPr>
        <p:spPr>
          <a:xfrm>
            <a:off x="288304" y="6416713"/>
            <a:ext cx="2102687" cy="147600"/>
          </a:xfrm>
          <a:custGeom>
            <a:avLst/>
            <a:gdLst>
              <a:gd name="connsiteX0" fmla="*/ 936296 w 2102687"/>
              <a:gd name="connsiteY0" fmla="*/ 92110 h 147600"/>
              <a:gd name="connsiteX1" fmla="*/ 922629 w 2102687"/>
              <a:gd name="connsiteY1" fmla="*/ 96554 h 147600"/>
              <a:gd name="connsiteX2" fmla="*/ 910188 w 2102687"/>
              <a:gd name="connsiteY2" fmla="*/ 99583 h 147600"/>
              <a:gd name="connsiteX3" fmla="*/ 893046 w 2102687"/>
              <a:gd name="connsiteY3" fmla="*/ 116522 h 147600"/>
              <a:gd name="connsiteX4" fmla="*/ 912641 w 2102687"/>
              <a:gd name="connsiteY4" fmla="*/ 134269 h 147600"/>
              <a:gd name="connsiteX5" fmla="*/ 936296 w 2102687"/>
              <a:gd name="connsiteY5" fmla="*/ 111674 h 147600"/>
              <a:gd name="connsiteX6" fmla="*/ 150428 w 2102687"/>
              <a:gd name="connsiteY6" fmla="*/ 74796 h 147600"/>
              <a:gd name="connsiteX7" fmla="*/ 137987 w 2102687"/>
              <a:gd name="connsiteY7" fmla="*/ 100391 h 147600"/>
              <a:gd name="connsiteX8" fmla="*/ 169614 w 2102687"/>
              <a:gd name="connsiteY8" fmla="*/ 132855 h 147600"/>
              <a:gd name="connsiteX9" fmla="*/ 196540 w 2102687"/>
              <a:gd name="connsiteY9" fmla="*/ 124602 h 147600"/>
              <a:gd name="connsiteX10" fmla="*/ 194291 w 2102687"/>
              <a:gd name="connsiteY10" fmla="*/ 60685 h 147600"/>
              <a:gd name="connsiteX11" fmla="*/ 174491 w 2102687"/>
              <a:gd name="connsiteY11" fmla="*/ 64523 h 147600"/>
              <a:gd name="connsiteX12" fmla="*/ 214471 w 2102687"/>
              <a:gd name="connsiteY12" fmla="*/ 108067 h 147600"/>
              <a:gd name="connsiteX13" fmla="*/ 221013 w 2102687"/>
              <a:gd name="connsiteY13" fmla="*/ 86483 h 147600"/>
              <a:gd name="connsiteX14" fmla="*/ 194291 w 2102687"/>
              <a:gd name="connsiteY14" fmla="*/ 60685 h 147600"/>
              <a:gd name="connsiteX15" fmla="*/ 1659523 w 2102687"/>
              <a:gd name="connsiteY15" fmla="*/ 55808 h 147600"/>
              <a:gd name="connsiteX16" fmla="*/ 1631575 w 2102687"/>
              <a:gd name="connsiteY16" fmla="*/ 93927 h 147600"/>
              <a:gd name="connsiteX17" fmla="*/ 1659523 w 2102687"/>
              <a:gd name="connsiteY17" fmla="*/ 132047 h 147600"/>
              <a:gd name="connsiteX18" fmla="*/ 1687471 w 2102687"/>
              <a:gd name="connsiteY18" fmla="*/ 93927 h 147600"/>
              <a:gd name="connsiteX19" fmla="*/ 1659523 w 2102687"/>
              <a:gd name="connsiteY19" fmla="*/ 55808 h 147600"/>
              <a:gd name="connsiteX20" fmla="*/ 717211 w 2102687"/>
              <a:gd name="connsiteY20" fmla="*/ 55808 h 147600"/>
              <a:gd name="connsiteX21" fmla="*/ 688241 w 2102687"/>
              <a:gd name="connsiteY21" fmla="*/ 93927 h 147600"/>
              <a:gd name="connsiteX22" fmla="*/ 717211 w 2102687"/>
              <a:gd name="connsiteY22" fmla="*/ 132047 h 147600"/>
              <a:gd name="connsiteX23" fmla="*/ 746181 w 2102687"/>
              <a:gd name="connsiteY23" fmla="*/ 93927 h 147600"/>
              <a:gd name="connsiteX24" fmla="*/ 717211 w 2102687"/>
              <a:gd name="connsiteY24" fmla="*/ 55808 h 147600"/>
              <a:gd name="connsiteX25" fmla="*/ 2060809 w 2102687"/>
              <a:gd name="connsiteY25" fmla="*/ 55231 h 147600"/>
              <a:gd name="connsiteX26" fmla="*/ 2033270 w 2102687"/>
              <a:gd name="connsiteY26" fmla="*/ 83049 h 147600"/>
              <a:gd name="connsiteX27" fmla="*/ 2085486 w 2102687"/>
              <a:gd name="connsiteY27" fmla="*/ 83049 h 147600"/>
              <a:gd name="connsiteX28" fmla="*/ 2060809 w 2102687"/>
              <a:gd name="connsiteY28" fmla="*/ 55231 h 147600"/>
              <a:gd name="connsiteX29" fmla="*/ 1554887 w 2102687"/>
              <a:gd name="connsiteY29" fmla="*/ 55231 h 147600"/>
              <a:gd name="connsiteX30" fmla="*/ 1527347 w 2102687"/>
              <a:gd name="connsiteY30" fmla="*/ 83049 h 147600"/>
              <a:gd name="connsiteX31" fmla="*/ 1579563 w 2102687"/>
              <a:gd name="connsiteY31" fmla="*/ 83049 h 147600"/>
              <a:gd name="connsiteX32" fmla="*/ 1554887 w 2102687"/>
              <a:gd name="connsiteY32" fmla="*/ 55231 h 147600"/>
              <a:gd name="connsiteX33" fmla="*/ 1232946 w 2102687"/>
              <a:gd name="connsiteY33" fmla="*/ 55231 h 147600"/>
              <a:gd name="connsiteX34" fmla="*/ 1205407 w 2102687"/>
              <a:gd name="connsiteY34" fmla="*/ 83049 h 147600"/>
              <a:gd name="connsiteX35" fmla="*/ 1257623 w 2102687"/>
              <a:gd name="connsiteY35" fmla="*/ 83049 h 147600"/>
              <a:gd name="connsiteX36" fmla="*/ 1232946 w 2102687"/>
              <a:gd name="connsiteY36" fmla="*/ 55231 h 147600"/>
              <a:gd name="connsiteX37" fmla="*/ 1874140 w 2102687"/>
              <a:gd name="connsiteY37" fmla="*/ 43544 h 147600"/>
              <a:gd name="connsiteX38" fmla="*/ 1891078 w 2102687"/>
              <a:gd name="connsiteY38" fmla="*/ 43544 h 147600"/>
              <a:gd name="connsiteX39" fmla="*/ 1891078 w 2102687"/>
              <a:gd name="connsiteY39" fmla="*/ 144368 h 147600"/>
              <a:gd name="connsiteX40" fmla="*/ 1874140 w 2102687"/>
              <a:gd name="connsiteY40" fmla="*/ 144368 h 147600"/>
              <a:gd name="connsiteX41" fmla="*/ 1728502 w 2102687"/>
              <a:gd name="connsiteY41" fmla="*/ 43544 h 147600"/>
              <a:gd name="connsiteX42" fmla="*/ 1745440 w 2102687"/>
              <a:gd name="connsiteY42" fmla="*/ 43544 h 147600"/>
              <a:gd name="connsiteX43" fmla="*/ 1745440 w 2102687"/>
              <a:gd name="connsiteY43" fmla="*/ 144368 h 147600"/>
              <a:gd name="connsiteX44" fmla="*/ 1728502 w 2102687"/>
              <a:gd name="connsiteY44" fmla="*/ 144368 h 147600"/>
              <a:gd name="connsiteX45" fmla="*/ 1090345 w 2102687"/>
              <a:gd name="connsiteY45" fmla="*/ 43544 h 147600"/>
              <a:gd name="connsiteX46" fmla="*/ 1108305 w 2102687"/>
              <a:gd name="connsiteY46" fmla="*/ 43544 h 147600"/>
              <a:gd name="connsiteX47" fmla="*/ 1134618 w 2102687"/>
              <a:gd name="connsiteY47" fmla="*/ 125006 h 147600"/>
              <a:gd name="connsiteX48" fmla="*/ 1160726 w 2102687"/>
              <a:gd name="connsiteY48" fmla="*/ 43544 h 147600"/>
              <a:gd name="connsiteX49" fmla="*/ 1178073 w 2102687"/>
              <a:gd name="connsiteY49" fmla="*/ 43544 h 147600"/>
              <a:gd name="connsiteX50" fmla="*/ 1144839 w 2102687"/>
              <a:gd name="connsiteY50" fmla="*/ 144368 h 147600"/>
              <a:gd name="connsiteX51" fmla="*/ 1123608 w 2102687"/>
              <a:gd name="connsiteY51" fmla="*/ 144368 h 147600"/>
              <a:gd name="connsiteX52" fmla="*/ 1057082 w 2102687"/>
              <a:gd name="connsiteY52" fmla="*/ 43544 h 147600"/>
              <a:gd name="connsiteX53" fmla="*/ 1074020 w 2102687"/>
              <a:gd name="connsiteY53" fmla="*/ 43544 h 147600"/>
              <a:gd name="connsiteX54" fmla="*/ 1074020 w 2102687"/>
              <a:gd name="connsiteY54" fmla="*/ 144368 h 147600"/>
              <a:gd name="connsiteX55" fmla="*/ 1057082 w 2102687"/>
              <a:gd name="connsiteY55" fmla="*/ 144368 h 147600"/>
              <a:gd name="connsiteX56" fmla="*/ 773106 w 2102687"/>
              <a:gd name="connsiteY56" fmla="*/ 43544 h 147600"/>
              <a:gd name="connsiteX57" fmla="*/ 791067 w 2102687"/>
              <a:gd name="connsiteY57" fmla="*/ 43544 h 147600"/>
              <a:gd name="connsiteX58" fmla="*/ 817379 w 2102687"/>
              <a:gd name="connsiteY58" fmla="*/ 125006 h 147600"/>
              <a:gd name="connsiteX59" fmla="*/ 843487 w 2102687"/>
              <a:gd name="connsiteY59" fmla="*/ 43544 h 147600"/>
              <a:gd name="connsiteX60" fmla="*/ 860834 w 2102687"/>
              <a:gd name="connsiteY60" fmla="*/ 43544 h 147600"/>
              <a:gd name="connsiteX61" fmla="*/ 827600 w 2102687"/>
              <a:gd name="connsiteY61" fmla="*/ 144368 h 147600"/>
              <a:gd name="connsiteX62" fmla="*/ 806369 w 2102687"/>
              <a:gd name="connsiteY62" fmla="*/ 144368 h 147600"/>
              <a:gd name="connsiteX63" fmla="*/ 2060839 w 2102687"/>
              <a:gd name="connsiteY63" fmla="*/ 41524 h 147600"/>
              <a:gd name="connsiteX64" fmla="*/ 2102687 w 2102687"/>
              <a:gd name="connsiteY64" fmla="*/ 89282 h 147600"/>
              <a:gd name="connsiteX65" fmla="*/ 2102687 w 2102687"/>
              <a:gd name="connsiteY65" fmla="*/ 94937 h 147600"/>
              <a:gd name="connsiteX66" fmla="*/ 2032686 w 2102687"/>
              <a:gd name="connsiteY66" fmla="*/ 94937 h 147600"/>
              <a:gd name="connsiteX67" fmla="*/ 2062474 w 2102687"/>
              <a:gd name="connsiteY67" fmla="*/ 132249 h 147600"/>
              <a:gd name="connsiteX68" fmla="*/ 2086947 w 2102687"/>
              <a:gd name="connsiteY68" fmla="*/ 109481 h 147600"/>
              <a:gd name="connsiteX69" fmla="*/ 2102454 w 2102687"/>
              <a:gd name="connsiteY69" fmla="*/ 113521 h 147600"/>
              <a:gd name="connsiteX70" fmla="*/ 2060839 w 2102687"/>
              <a:gd name="connsiteY70" fmla="*/ 146388 h 147600"/>
              <a:gd name="connsiteX71" fmla="*/ 2015135 w 2102687"/>
              <a:gd name="connsiteY71" fmla="*/ 94764 h 147600"/>
              <a:gd name="connsiteX72" fmla="*/ 2060839 w 2102687"/>
              <a:gd name="connsiteY72" fmla="*/ 41524 h 147600"/>
              <a:gd name="connsiteX73" fmla="*/ 1961079 w 2102687"/>
              <a:gd name="connsiteY73" fmla="*/ 41524 h 147600"/>
              <a:gd name="connsiteX74" fmla="*/ 1993758 w 2102687"/>
              <a:gd name="connsiteY74" fmla="*/ 74594 h 147600"/>
              <a:gd name="connsiteX75" fmla="*/ 1993758 w 2102687"/>
              <a:gd name="connsiteY75" fmla="*/ 144368 h 147600"/>
              <a:gd name="connsiteX76" fmla="*/ 1976820 w 2102687"/>
              <a:gd name="connsiteY76" fmla="*/ 144368 h 147600"/>
              <a:gd name="connsiteX77" fmla="*/ 1976820 w 2102687"/>
              <a:gd name="connsiteY77" fmla="*/ 78028 h 147600"/>
              <a:gd name="connsiteX78" fmla="*/ 1954771 w 2102687"/>
              <a:gd name="connsiteY78" fmla="*/ 54452 h 147600"/>
              <a:gd name="connsiteX79" fmla="*/ 1932518 w 2102687"/>
              <a:gd name="connsiteY79" fmla="*/ 78028 h 147600"/>
              <a:gd name="connsiteX80" fmla="*/ 1932518 w 2102687"/>
              <a:gd name="connsiteY80" fmla="*/ 144368 h 147600"/>
              <a:gd name="connsiteX81" fmla="*/ 1915580 w 2102687"/>
              <a:gd name="connsiteY81" fmla="*/ 144368 h 147600"/>
              <a:gd name="connsiteX82" fmla="*/ 1915580 w 2102687"/>
              <a:gd name="connsiteY82" fmla="*/ 43544 h 147600"/>
              <a:gd name="connsiteX83" fmla="*/ 1932518 w 2102687"/>
              <a:gd name="connsiteY83" fmla="*/ 43544 h 147600"/>
              <a:gd name="connsiteX84" fmla="*/ 1932518 w 2102687"/>
              <a:gd name="connsiteY84" fmla="*/ 59069 h 147600"/>
              <a:gd name="connsiteX85" fmla="*/ 1961079 w 2102687"/>
              <a:gd name="connsiteY85" fmla="*/ 41524 h 147600"/>
              <a:gd name="connsiteX86" fmla="*/ 1813776 w 2102687"/>
              <a:gd name="connsiteY86" fmla="*/ 41524 h 147600"/>
              <a:gd name="connsiteX87" fmla="*/ 1854778 w 2102687"/>
              <a:gd name="connsiteY87" fmla="*/ 76152 h 147600"/>
              <a:gd name="connsiteX88" fmla="*/ 1838658 w 2102687"/>
              <a:gd name="connsiteY88" fmla="*/ 79990 h 147600"/>
              <a:gd name="connsiteX89" fmla="*/ 1813367 w 2102687"/>
              <a:gd name="connsiteY89" fmla="*/ 55808 h 147600"/>
              <a:gd name="connsiteX90" fmla="*/ 1784602 w 2102687"/>
              <a:gd name="connsiteY90" fmla="*/ 93726 h 147600"/>
              <a:gd name="connsiteX91" fmla="*/ 1814185 w 2102687"/>
              <a:gd name="connsiteY91" fmla="*/ 132047 h 147600"/>
              <a:gd name="connsiteX92" fmla="*/ 1838658 w 2102687"/>
              <a:gd name="connsiteY92" fmla="*/ 106653 h 147600"/>
              <a:gd name="connsiteX93" fmla="*/ 1854778 w 2102687"/>
              <a:gd name="connsiteY93" fmla="*/ 110491 h 147600"/>
              <a:gd name="connsiteX94" fmla="*/ 1812959 w 2102687"/>
              <a:gd name="connsiteY94" fmla="*/ 146388 h 147600"/>
              <a:gd name="connsiteX95" fmla="*/ 1766846 w 2102687"/>
              <a:gd name="connsiteY95" fmla="*/ 94966 h 147600"/>
              <a:gd name="connsiteX96" fmla="*/ 1813776 w 2102687"/>
              <a:gd name="connsiteY96" fmla="*/ 41524 h 147600"/>
              <a:gd name="connsiteX97" fmla="*/ 1554887 w 2102687"/>
              <a:gd name="connsiteY97" fmla="*/ 41524 h 147600"/>
              <a:gd name="connsiteX98" fmla="*/ 1596735 w 2102687"/>
              <a:gd name="connsiteY98" fmla="*/ 89282 h 147600"/>
              <a:gd name="connsiteX99" fmla="*/ 1596735 w 2102687"/>
              <a:gd name="connsiteY99" fmla="*/ 94937 h 147600"/>
              <a:gd name="connsiteX100" fmla="*/ 1526734 w 2102687"/>
              <a:gd name="connsiteY100" fmla="*/ 94937 h 147600"/>
              <a:gd name="connsiteX101" fmla="*/ 1556522 w 2102687"/>
              <a:gd name="connsiteY101" fmla="*/ 132249 h 147600"/>
              <a:gd name="connsiteX102" fmla="*/ 1580994 w 2102687"/>
              <a:gd name="connsiteY102" fmla="*/ 109481 h 147600"/>
              <a:gd name="connsiteX103" fmla="*/ 1596502 w 2102687"/>
              <a:gd name="connsiteY103" fmla="*/ 113521 h 147600"/>
              <a:gd name="connsiteX104" fmla="*/ 1554887 w 2102687"/>
              <a:gd name="connsiteY104" fmla="*/ 146388 h 147600"/>
              <a:gd name="connsiteX105" fmla="*/ 1509183 w 2102687"/>
              <a:gd name="connsiteY105" fmla="*/ 94764 h 147600"/>
              <a:gd name="connsiteX106" fmla="*/ 1554887 w 2102687"/>
              <a:gd name="connsiteY106" fmla="*/ 41524 h 147600"/>
              <a:gd name="connsiteX107" fmla="*/ 1232946 w 2102687"/>
              <a:gd name="connsiteY107" fmla="*/ 41524 h 147600"/>
              <a:gd name="connsiteX108" fmla="*/ 1274795 w 2102687"/>
              <a:gd name="connsiteY108" fmla="*/ 89282 h 147600"/>
              <a:gd name="connsiteX109" fmla="*/ 1274795 w 2102687"/>
              <a:gd name="connsiteY109" fmla="*/ 94937 h 147600"/>
              <a:gd name="connsiteX110" fmla="*/ 1204794 w 2102687"/>
              <a:gd name="connsiteY110" fmla="*/ 94937 h 147600"/>
              <a:gd name="connsiteX111" fmla="*/ 1234581 w 2102687"/>
              <a:gd name="connsiteY111" fmla="*/ 132249 h 147600"/>
              <a:gd name="connsiteX112" fmla="*/ 1259054 w 2102687"/>
              <a:gd name="connsiteY112" fmla="*/ 109481 h 147600"/>
              <a:gd name="connsiteX113" fmla="*/ 1274561 w 2102687"/>
              <a:gd name="connsiteY113" fmla="*/ 113521 h 147600"/>
              <a:gd name="connsiteX114" fmla="*/ 1232946 w 2102687"/>
              <a:gd name="connsiteY114" fmla="*/ 146388 h 147600"/>
              <a:gd name="connsiteX115" fmla="*/ 1187242 w 2102687"/>
              <a:gd name="connsiteY115" fmla="*/ 94764 h 147600"/>
              <a:gd name="connsiteX116" fmla="*/ 1232946 w 2102687"/>
              <a:gd name="connsiteY116" fmla="*/ 41524 h 147600"/>
              <a:gd name="connsiteX117" fmla="*/ 917956 w 2102687"/>
              <a:gd name="connsiteY117" fmla="*/ 41524 h 147600"/>
              <a:gd name="connsiteX118" fmla="*/ 953059 w 2102687"/>
              <a:gd name="connsiteY118" fmla="*/ 72170 h 147600"/>
              <a:gd name="connsiteX119" fmla="*/ 953059 w 2102687"/>
              <a:gd name="connsiteY119" fmla="*/ 123361 h 147600"/>
              <a:gd name="connsiteX120" fmla="*/ 955717 w 2102687"/>
              <a:gd name="connsiteY120" fmla="*/ 144339 h 147600"/>
              <a:gd name="connsiteX121" fmla="*/ 938370 w 2102687"/>
              <a:gd name="connsiteY121" fmla="*/ 144339 h 147600"/>
              <a:gd name="connsiteX122" fmla="*/ 936325 w 2102687"/>
              <a:gd name="connsiteY122" fmla="*/ 129017 h 147600"/>
              <a:gd name="connsiteX123" fmla="*/ 907969 w 2102687"/>
              <a:gd name="connsiteY123" fmla="*/ 146359 h 147600"/>
              <a:gd name="connsiteX124" fmla="*/ 876137 w 2102687"/>
              <a:gd name="connsiteY124" fmla="*/ 117734 h 147600"/>
              <a:gd name="connsiteX125" fmla="*/ 901018 w 2102687"/>
              <a:gd name="connsiteY125" fmla="*/ 89109 h 147600"/>
              <a:gd name="connsiteX126" fmla="*/ 930397 w 2102687"/>
              <a:gd name="connsiteY126" fmla="*/ 81837 h 147600"/>
              <a:gd name="connsiteX127" fmla="*/ 936325 w 2102687"/>
              <a:gd name="connsiteY127" fmla="*/ 73786 h 147600"/>
              <a:gd name="connsiteX128" fmla="*/ 936325 w 2102687"/>
              <a:gd name="connsiteY128" fmla="*/ 73180 h 147600"/>
              <a:gd name="connsiteX129" fmla="*/ 916730 w 2102687"/>
              <a:gd name="connsiteY129" fmla="*/ 54423 h 147600"/>
              <a:gd name="connsiteX130" fmla="*/ 892462 w 2102687"/>
              <a:gd name="connsiteY130" fmla="*/ 77018 h 147600"/>
              <a:gd name="connsiteX131" fmla="*/ 876750 w 2102687"/>
              <a:gd name="connsiteY131" fmla="*/ 73786 h 147600"/>
              <a:gd name="connsiteX132" fmla="*/ 917956 w 2102687"/>
              <a:gd name="connsiteY132" fmla="*/ 41524 h 147600"/>
              <a:gd name="connsiteX133" fmla="*/ 717999 w 2102687"/>
              <a:gd name="connsiteY133" fmla="*/ 41524 h 147600"/>
              <a:gd name="connsiteX134" fmla="*/ 763907 w 2102687"/>
              <a:gd name="connsiteY134" fmla="*/ 92744 h 147600"/>
              <a:gd name="connsiteX135" fmla="*/ 716364 w 2102687"/>
              <a:gd name="connsiteY135" fmla="*/ 146388 h 147600"/>
              <a:gd name="connsiteX136" fmla="*/ 670456 w 2102687"/>
              <a:gd name="connsiteY136" fmla="*/ 95168 h 147600"/>
              <a:gd name="connsiteX137" fmla="*/ 717999 w 2102687"/>
              <a:gd name="connsiteY137" fmla="*/ 41524 h 147600"/>
              <a:gd name="connsiteX138" fmla="*/ 616429 w 2102687"/>
              <a:gd name="connsiteY138" fmla="*/ 41524 h 147600"/>
              <a:gd name="connsiteX139" fmla="*/ 649108 w 2102687"/>
              <a:gd name="connsiteY139" fmla="*/ 74594 h 147600"/>
              <a:gd name="connsiteX140" fmla="*/ 649108 w 2102687"/>
              <a:gd name="connsiteY140" fmla="*/ 144368 h 147600"/>
              <a:gd name="connsiteX141" fmla="*/ 632170 w 2102687"/>
              <a:gd name="connsiteY141" fmla="*/ 144368 h 147600"/>
              <a:gd name="connsiteX142" fmla="*/ 632170 w 2102687"/>
              <a:gd name="connsiteY142" fmla="*/ 78028 h 147600"/>
              <a:gd name="connsiteX143" fmla="*/ 610121 w 2102687"/>
              <a:gd name="connsiteY143" fmla="*/ 54452 h 147600"/>
              <a:gd name="connsiteX144" fmla="*/ 587868 w 2102687"/>
              <a:gd name="connsiteY144" fmla="*/ 78028 h 147600"/>
              <a:gd name="connsiteX145" fmla="*/ 587868 w 2102687"/>
              <a:gd name="connsiteY145" fmla="*/ 144368 h 147600"/>
              <a:gd name="connsiteX146" fmla="*/ 570930 w 2102687"/>
              <a:gd name="connsiteY146" fmla="*/ 144368 h 147600"/>
              <a:gd name="connsiteX147" fmla="*/ 570930 w 2102687"/>
              <a:gd name="connsiteY147" fmla="*/ 43544 h 147600"/>
              <a:gd name="connsiteX148" fmla="*/ 587868 w 2102687"/>
              <a:gd name="connsiteY148" fmla="*/ 43544 h 147600"/>
              <a:gd name="connsiteX149" fmla="*/ 587868 w 2102687"/>
              <a:gd name="connsiteY149" fmla="*/ 59069 h 147600"/>
              <a:gd name="connsiteX150" fmla="*/ 616429 w 2102687"/>
              <a:gd name="connsiteY150" fmla="*/ 41524 h 147600"/>
              <a:gd name="connsiteX151" fmla="*/ 513808 w 2102687"/>
              <a:gd name="connsiteY151" fmla="*/ 41524 h 147600"/>
              <a:gd name="connsiteX152" fmla="*/ 546487 w 2102687"/>
              <a:gd name="connsiteY152" fmla="*/ 74594 h 147600"/>
              <a:gd name="connsiteX153" fmla="*/ 546487 w 2102687"/>
              <a:gd name="connsiteY153" fmla="*/ 144368 h 147600"/>
              <a:gd name="connsiteX154" fmla="*/ 529549 w 2102687"/>
              <a:gd name="connsiteY154" fmla="*/ 144368 h 147600"/>
              <a:gd name="connsiteX155" fmla="*/ 529549 w 2102687"/>
              <a:gd name="connsiteY155" fmla="*/ 78028 h 147600"/>
              <a:gd name="connsiteX156" fmla="*/ 507500 w 2102687"/>
              <a:gd name="connsiteY156" fmla="*/ 54452 h 147600"/>
              <a:gd name="connsiteX157" fmla="*/ 485247 w 2102687"/>
              <a:gd name="connsiteY157" fmla="*/ 78028 h 147600"/>
              <a:gd name="connsiteX158" fmla="*/ 485247 w 2102687"/>
              <a:gd name="connsiteY158" fmla="*/ 144368 h 147600"/>
              <a:gd name="connsiteX159" fmla="*/ 468309 w 2102687"/>
              <a:gd name="connsiteY159" fmla="*/ 144368 h 147600"/>
              <a:gd name="connsiteX160" fmla="*/ 468309 w 2102687"/>
              <a:gd name="connsiteY160" fmla="*/ 43544 h 147600"/>
              <a:gd name="connsiteX161" fmla="*/ 485247 w 2102687"/>
              <a:gd name="connsiteY161" fmla="*/ 43544 h 147600"/>
              <a:gd name="connsiteX162" fmla="*/ 485247 w 2102687"/>
              <a:gd name="connsiteY162" fmla="*/ 59069 h 147600"/>
              <a:gd name="connsiteX163" fmla="*/ 513808 w 2102687"/>
              <a:gd name="connsiteY163" fmla="*/ 41524 h 147600"/>
              <a:gd name="connsiteX164" fmla="*/ 1007903 w 2102687"/>
              <a:gd name="connsiteY164" fmla="*/ 15323 h 147600"/>
              <a:gd name="connsiteX165" fmla="*/ 1007903 w 2102687"/>
              <a:gd name="connsiteY165" fmla="*/ 43544 h 147600"/>
              <a:gd name="connsiteX166" fmla="*/ 1038100 w 2102687"/>
              <a:gd name="connsiteY166" fmla="*/ 43544 h 147600"/>
              <a:gd name="connsiteX167" fmla="*/ 1038100 w 2102687"/>
              <a:gd name="connsiteY167" fmla="*/ 56443 h 147600"/>
              <a:gd name="connsiteX168" fmla="*/ 1007903 w 2102687"/>
              <a:gd name="connsiteY168" fmla="*/ 56443 h 147600"/>
              <a:gd name="connsiteX169" fmla="*/ 1007903 w 2102687"/>
              <a:gd name="connsiteY169" fmla="*/ 115512 h 147600"/>
              <a:gd name="connsiteX170" fmla="*/ 1021162 w 2102687"/>
              <a:gd name="connsiteY170" fmla="*/ 132249 h 147600"/>
              <a:gd name="connsiteX171" fmla="*/ 1036056 w 2102687"/>
              <a:gd name="connsiteY171" fmla="*/ 128007 h 147600"/>
              <a:gd name="connsiteX172" fmla="*/ 1040757 w 2102687"/>
              <a:gd name="connsiteY172" fmla="*/ 140098 h 147600"/>
              <a:gd name="connsiteX173" fmla="*/ 1018913 w 2102687"/>
              <a:gd name="connsiteY173" fmla="*/ 146359 h 147600"/>
              <a:gd name="connsiteX174" fmla="*/ 990965 w 2102687"/>
              <a:gd name="connsiteY174" fmla="*/ 118138 h 147600"/>
              <a:gd name="connsiteX175" fmla="*/ 990965 w 2102687"/>
              <a:gd name="connsiteY175" fmla="*/ 56443 h 147600"/>
              <a:gd name="connsiteX176" fmla="*/ 971370 w 2102687"/>
              <a:gd name="connsiteY176" fmla="*/ 56443 h 147600"/>
              <a:gd name="connsiteX177" fmla="*/ 971370 w 2102687"/>
              <a:gd name="connsiteY177" fmla="*/ 43544 h 147600"/>
              <a:gd name="connsiteX178" fmla="*/ 990965 w 2102687"/>
              <a:gd name="connsiteY178" fmla="*/ 43544 h 147600"/>
              <a:gd name="connsiteX179" fmla="*/ 990965 w 2102687"/>
              <a:gd name="connsiteY179" fmla="*/ 19363 h 147600"/>
              <a:gd name="connsiteX180" fmla="*/ 169614 w 2102687"/>
              <a:gd name="connsiteY180" fmla="*/ 10677 h 147600"/>
              <a:gd name="connsiteX181" fmla="*/ 150252 w 2102687"/>
              <a:gd name="connsiteY181" fmla="*/ 29030 h 147600"/>
              <a:gd name="connsiteX182" fmla="*/ 160240 w 2102687"/>
              <a:gd name="connsiteY182" fmla="*/ 48998 h 147600"/>
              <a:gd name="connsiteX183" fmla="*/ 169001 w 2102687"/>
              <a:gd name="connsiteY183" fmla="*/ 58665 h 147600"/>
              <a:gd name="connsiteX184" fmla="*/ 188801 w 2102687"/>
              <a:gd name="connsiteY184" fmla="*/ 30040 h 147600"/>
              <a:gd name="connsiteX185" fmla="*/ 169614 w 2102687"/>
              <a:gd name="connsiteY185" fmla="*/ 10677 h 147600"/>
              <a:gd name="connsiteX186" fmla="*/ 326321 w 2102687"/>
              <a:gd name="connsiteY186" fmla="*/ 3232 h 147600"/>
              <a:gd name="connsiteX187" fmla="*/ 351611 w 2102687"/>
              <a:gd name="connsiteY187" fmla="*/ 3232 h 147600"/>
              <a:gd name="connsiteX188" fmla="*/ 351611 w 2102687"/>
              <a:gd name="connsiteY188" fmla="*/ 100997 h 147600"/>
              <a:gd name="connsiteX189" fmla="*/ 304272 w 2102687"/>
              <a:gd name="connsiteY189" fmla="*/ 147571 h 147600"/>
              <a:gd name="connsiteX190" fmla="*/ 256933 w 2102687"/>
              <a:gd name="connsiteY190" fmla="*/ 100997 h 147600"/>
              <a:gd name="connsiteX191" fmla="*/ 256933 w 2102687"/>
              <a:gd name="connsiteY191" fmla="*/ 92340 h 147600"/>
              <a:gd name="connsiteX192" fmla="*/ 282223 w 2102687"/>
              <a:gd name="connsiteY192" fmla="*/ 86079 h 147600"/>
              <a:gd name="connsiteX193" fmla="*/ 282223 w 2102687"/>
              <a:gd name="connsiteY193" fmla="*/ 105441 h 147600"/>
              <a:gd name="connsiteX194" fmla="*/ 304272 w 2102687"/>
              <a:gd name="connsiteY194" fmla="*/ 134471 h 147600"/>
              <a:gd name="connsiteX195" fmla="*/ 326321 w 2102687"/>
              <a:gd name="connsiteY195" fmla="*/ 107461 h 147600"/>
              <a:gd name="connsiteX196" fmla="*/ 69388 w 2102687"/>
              <a:gd name="connsiteY196" fmla="*/ 3232 h 147600"/>
              <a:gd name="connsiteX197" fmla="*/ 94678 w 2102687"/>
              <a:gd name="connsiteY197" fmla="*/ 3232 h 147600"/>
              <a:gd name="connsiteX198" fmla="*/ 94678 w 2102687"/>
              <a:gd name="connsiteY198" fmla="*/ 100997 h 147600"/>
              <a:gd name="connsiteX199" fmla="*/ 47339 w 2102687"/>
              <a:gd name="connsiteY199" fmla="*/ 147571 h 147600"/>
              <a:gd name="connsiteX200" fmla="*/ 0 w 2102687"/>
              <a:gd name="connsiteY200" fmla="*/ 100997 h 147600"/>
              <a:gd name="connsiteX201" fmla="*/ 0 w 2102687"/>
              <a:gd name="connsiteY201" fmla="*/ 92340 h 147600"/>
              <a:gd name="connsiteX202" fmla="*/ 25290 w 2102687"/>
              <a:gd name="connsiteY202" fmla="*/ 86079 h 147600"/>
              <a:gd name="connsiteX203" fmla="*/ 25290 w 2102687"/>
              <a:gd name="connsiteY203" fmla="*/ 105441 h 147600"/>
              <a:gd name="connsiteX204" fmla="*/ 47339 w 2102687"/>
              <a:gd name="connsiteY204" fmla="*/ 134471 h 147600"/>
              <a:gd name="connsiteX205" fmla="*/ 69388 w 2102687"/>
              <a:gd name="connsiteY205" fmla="*/ 107461 h 147600"/>
              <a:gd name="connsiteX206" fmla="*/ 1687091 w 2102687"/>
              <a:gd name="connsiteY206" fmla="*/ 3203 h 147600"/>
              <a:gd name="connsiteX207" fmla="*/ 1704029 w 2102687"/>
              <a:gd name="connsiteY207" fmla="*/ 3203 h 147600"/>
              <a:gd name="connsiteX208" fmla="*/ 1704029 w 2102687"/>
              <a:gd name="connsiteY208" fmla="*/ 123361 h 147600"/>
              <a:gd name="connsiteX209" fmla="*/ 1705256 w 2102687"/>
              <a:gd name="connsiteY209" fmla="*/ 144339 h 147600"/>
              <a:gd name="connsiteX210" fmla="*/ 1688113 w 2102687"/>
              <a:gd name="connsiteY210" fmla="*/ 144339 h 147600"/>
              <a:gd name="connsiteX211" fmla="*/ 1687091 w 2102687"/>
              <a:gd name="connsiteY211" fmla="*/ 131643 h 147600"/>
              <a:gd name="connsiteX212" fmla="*/ 1687091 w 2102687"/>
              <a:gd name="connsiteY212" fmla="*/ 123967 h 147600"/>
              <a:gd name="connsiteX213" fmla="*/ 1655259 w 2102687"/>
              <a:gd name="connsiteY213" fmla="*/ 146359 h 147600"/>
              <a:gd name="connsiteX214" fmla="*/ 1613848 w 2102687"/>
              <a:gd name="connsiteY214" fmla="*/ 94534 h 147600"/>
              <a:gd name="connsiteX215" fmla="*/ 1656690 w 2102687"/>
              <a:gd name="connsiteY215" fmla="*/ 41496 h 147600"/>
              <a:gd name="connsiteX216" fmla="*/ 1687091 w 2102687"/>
              <a:gd name="connsiteY216" fmla="*/ 62878 h 147600"/>
              <a:gd name="connsiteX217" fmla="*/ 1345964 w 2102687"/>
              <a:gd name="connsiteY217" fmla="*/ 3203 h 147600"/>
              <a:gd name="connsiteX218" fmla="*/ 1374116 w 2102687"/>
              <a:gd name="connsiteY218" fmla="*/ 3203 h 147600"/>
              <a:gd name="connsiteX219" fmla="*/ 1416578 w 2102687"/>
              <a:gd name="connsiteY219" fmla="*/ 116926 h 147600"/>
              <a:gd name="connsiteX220" fmla="*/ 1458807 w 2102687"/>
              <a:gd name="connsiteY220" fmla="*/ 3203 h 147600"/>
              <a:gd name="connsiteX221" fmla="*/ 1485732 w 2102687"/>
              <a:gd name="connsiteY221" fmla="*/ 3203 h 147600"/>
              <a:gd name="connsiteX222" fmla="*/ 1485732 w 2102687"/>
              <a:gd name="connsiteY222" fmla="*/ 144339 h 147600"/>
              <a:gd name="connsiteX223" fmla="*/ 1467976 w 2102687"/>
              <a:gd name="connsiteY223" fmla="*/ 144339 h 147600"/>
              <a:gd name="connsiteX224" fmla="*/ 1467976 w 2102687"/>
              <a:gd name="connsiteY224" fmla="*/ 22566 h 147600"/>
              <a:gd name="connsiteX225" fmla="*/ 1422886 w 2102687"/>
              <a:gd name="connsiteY225" fmla="*/ 144339 h 147600"/>
              <a:gd name="connsiteX226" fmla="*/ 1409219 w 2102687"/>
              <a:gd name="connsiteY226" fmla="*/ 144339 h 147600"/>
              <a:gd name="connsiteX227" fmla="*/ 1363720 w 2102687"/>
              <a:gd name="connsiteY227" fmla="*/ 22768 h 147600"/>
              <a:gd name="connsiteX228" fmla="*/ 1363720 w 2102687"/>
              <a:gd name="connsiteY228" fmla="*/ 144339 h 147600"/>
              <a:gd name="connsiteX229" fmla="*/ 1345964 w 2102687"/>
              <a:gd name="connsiteY229" fmla="*/ 144339 h 147600"/>
              <a:gd name="connsiteX230" fmla="*/ 424007 w 2102687"/>
              <a:gd name="connsiteY230" fmla="*/ 3203 h 147600"/>
              <a:gd name="connsiteX231" fmla="*/ 441763 w 2102687"/>
              <a:gd name="connsiteY231" fmla="*/ 3203 h 147600"/>
              <a:gd name="connsiteX232" fmla="*/ 441763 w 2102687"/>
              <a:gd name="connsiteY232" fmla="*/ 144339 h 147600"/>
              <a:gd name="connsiteX233" fmla="*/ 424007 w 2102687"/>
              <a:gd name="connsiteY233" fmla="*/ 144339 h 147600"/>
              <a:gd name="connsiteX234" fmla="*/ 1882726 w 2102687"/>
              <a:gd name="connsiteY234" fmla="*/ 202 h 147600"/>
              <a:gd name="connsiteX235" fmla="*/ 1894554 w 2102687"/>
              <a:gd name="connsiteY235" fmla="*/ 12091 h 147600"/>
              <a:gd name="connsiteX236" fmla="*/ 1882726 w 2102687"/>
              <a:gd name="connsiteY236" fmla="*/ 23778 h 147600"/>
              <a:gd name="connsiteX237" fmla="*/ 1870694 w 2102687"/>
              <a:gd name="connsiteY237" fmla="*/ 12091 h 147600"/>
              <a:gd name="connsiteX238" fmla="*/ 1882726 w 2102687"/>
              <a:gd name="connsiteY238" fmla="*/ 202 h 147600"/>
              <a:gd name="connsiteX239" fmla="*/ 1737058 w 2102687"/>
              <a:gd name="connsiteY239" fmla="*/ 202 h 147600"/>
              <a:gd name="connsiteX240" fmla="*/ 1748886 w 2102687"/>
              <a:gd name="connsiteY240" fmla="*/ 12091 h 147600"/>
              <a:gd name="connsiteX241" fmla="*/ 1737058 w 2102687"/>
              <a:gd name="connsiteY241" fmla="*/ 23778 h 147600"/>
              <a:gd name="connsiteX242" fmla="*/ 1725026 w 2102687"/>
              <a:gd name="connsiteY242" fmla="*/ 12091 h 147600"/>
              <a:gd name="connsiteX243" fmla="*/ 1737058 w 2102687"/>
              <a:gd name="connsiteY243" fmla="*/ 202 h 147600"/>
              <a:gd name="connsiteX244" fmla="*/ 1065639 w 2102687"/>
              <a:gd name="connsiteY244" fmla="*/ 202 h 147600"/>
              <a:gd name="connsiteX245" fmla="*/ 1077466 w 2102687"/>
              <a:gd name="connsiteY245" fmla="*/ 12091 h 147600"/>
              <a:gd name="connsiteX246" fmla="*/ 1065639 w 2102687"/>
              <a:gd name="connsiteY246" fmla="*/ 23778 h 147600"/>
              <a:gd name="connsiteX247" fmla="*/ 1053607 w 2102687"/>
              <a:gd name="connsiteY247" fmla="*/ 12091 h 147600"/>
              <a:gd name="connsiteX248" fmla="*/ 1065639 w 2102687"/>
              <a:gd name="connsiteY248" fmla="*/ 202 h 147600"/>
              <a:gd name="connsiteX249" fmla="*/ 170228 w 2102687"/>
              <a:gd name="connsiteY249" fmla="*/ 0 h 147600"/>
              <a:gd name="connsiteX250" fmla="*/ 208601 w 2102687"/>
              <a:gd name="connsiteY250" fmla="*/ 27414 h 147600"/>
              <a:gd name="connsiteX251" fmla="*/ 186553 w 2102687"/>
              <a:gd name="connsiteY251" fmla="*/ 54019 h 147600"/>
              <a:gd name="connsiteX252" fmla="*/ 186961 w 2102687"/>
              <a:gd name="connsiteY252" fmla="*/ 54827 h 147600"/>
              <a:gd name="connsiteX253" fmla="*/ 211434 w 2102687"/>
              <a:gd name="connsiteY253" fmla="*/ 49979 h 147600"/>
              <a:gd name="connsiteX254" fmla="*/ 238155 w 2102687"/>
              <a:gd name="connsiteY254" fmla="*/ 75575 h 147600"/>
              <a:gd name="connsiteX255" fmla="*/ 220808 w 2102687"/>
              <a:gd name="connsiteY255" fmla="*/ 114906 h 147600"/>
              <a:gd name="connsiteX256" fmla="*/ 246946 w 2102687"/>
              <a:gd name="connsiteY256" fmla="*/ 143358 h 147600"/>
              <a:gd name="connsiteX257" fmla="*/ 246946 w 2102687"/>
              <a:gd name="connsiteY257" fmla="*/ 144368 h 147600"/>
              <a:gd name="connsiteX258" fmla="*/ 214909 w 2102687"/>
              <a:gd name="connsiteY258" fmla="*/ 144368 h 147600"/>
              <a:gd name="connsiteX259" fmla="*/ 202673 w 2102687"/>
              <a:gd name="connsiteY259" fmla="*/ 131268 h 147600"/>
              <a:gd name="connsiteX260" fmla="*/ 156560 w 2102687"/>
              <a:gd name="connsiteY260" fmla="*/ 147600 h 147600"/>
              <a:gd name="connsiteX261" fmla="*/ 115559 w 2102687"/>
              <a:gd name="connsiteY261" fmla="*/ 109481 h 147600"/>
              <a:gd name="connsiteX262" fmla="*/ 144733 w 2102687"/>
              <a:gd name="connsiteY262" fmla="*/ 68967 h 147600"/>
              <a:gd name="connsiteX263" fmla="*/ 144529 w 2102687"/>
              <a:gd name="connsiteY263" fmla="*/ 68563 h 147600"/>
              <a:gd name="connsiteX264" fmla="*/ 128204 w 2102687"/>
              <a:gd name="connsiteY264" fmla="*/ 34888 h 147600"/>
              <a:gd name="connsiteX265" fmla="*/ 170228 w 2102687"/>
              <a:gd name="connsiteY265" fmla="*/ 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2102687" h="147600">
                <a:moveTo>
                  <a:pt x="936296" y="92110"/>
                </a:moveTo>
                <a:cubicBezTo>
                  <a:pt x="934661" y="93524"/>
                  <a:pt x="930397" y="94736"/>
                  <a:pt x="922629" y="96554"/>
                </a:cubicBezTo>
                <a:lnTo>
                  <a:pt x="910188" y="99583"/>
                </a:lnTo>
                <a:cubicBezTo>
                  <a:pt x="898565" y="102411"/>
                  <a:pt x="893046" y="107057"/>
                  <a:pt x="893046" y="116522"/>
                </a:cubicBezTo>
                <a:cubicBezTo>
                  <a:pt x="893046" y="127805"/>
                  <a:pt x="901018" y="134269"/>
                  <a:pt x="912641" y="134269"/>
                </a:cubicBezTo>
                <a:cubicBezTo>
                  <a:pt x="925900" y="134269"/>
                  <a:pt x="936325" y="126622"/>
                  <a:pt x="936296" y="111674"/>
                </a:cubicBezTo>
                <a:close/>
                <a:moveTo>
                  <a:pt x="150428" y="74796"/>
                </a:moveTo>
                <a:cubicBezTo>
                  <a:pt x="142689" y="80221"/>
                  <a:pt x="137987" y="89916"/>
                  <a:pt x="137987" y="100391"/>
                </a:cubicBezTo>
                <a:cubicBezTo>
                  <a:pt x="137987" y="117128"/>
                  <a:pt x="150019" y="132855"/>
                  <a:pt x="169614" y="132855"/>
                </a:cubicBezTo>
                <a:cubicBezTo>
                  <a:pt x="178376" y="132855"/>
                  <a:pt x="187954" y="129623"/>
                  <a:pt x="196540" y="124602"/>
                </a:cubicBezTo>
                <a:close/>
                <a:moveTo>
                  <a:pt x="194291" y="60685"/>
                </a:moveTo>
                <a:cubicBezTo>
                  <a:pt x="188568" y="60685"/>
                  <a:pt x="181646" y="61695"/>
                  <a:pt x="174491" y="64523"/>
                </a:cubicBezTo>
                <a:lnTo>
                  <a:pt x="214471" y="108067"/>
                </a:lnTo>
                <a:cubicBezTo>
                  <a:pt x="218969" y="101199"/>
                  <a:pt x="221013" y="93754"/>
                  <a:pt x="221013" y="86483"/>
                </a:cubicBezTo>
                <a:cubicBezTo>
                  <a:pt x="221013" y="70150"/>
                  <a:pt x="210821" y="60685"/>
                  <a:pt x="194291" y="60685"/>
                </a:cubicBezTo>
                <a:close/>
                <a:moveTo>
                  <a:pt x="1659523" y="55808"/>
                </a:moveTo>
                <a:cubicBezTo>
                  <a:pt x="1642789" y="55808"/>
                  <a:pt x="1631575" y="67524"/>
                  <a:pt x="1631575" y="93927"/>
                </a:cubicBezTo>
                <a:cubicBezTo>
                  <a:pt x="1631575" y="120158"/>
                  <a:pt x="1642789" y="132047"/>
                  <a:pt x="1659523" y="132047"/>
                </a:cubicBezTo>
                <a:cubicBezTo>
                  <a:pt x="1676257" y="132047"/>
                  <a:pt x="1687500" y="120158"/>
                  <a:pt x="1687471" y="93927"/>
                </a:cubicBezTo>
                <a:cubicBezTo>
                  <a:pt x="1687471" y="67495"/>
                  <a:pt x="1676257" y="55808"/>
                  <a:pt x="1659523" y="55808"/>
                </a:cubicBezTo>
                <a:close/>
                <a:moveTo>
                  <a:pt x="717211" y="55808"/>
                </a:moveTo>
                <a:cubicBezTo>
                  <a:pt x="699864" y="55808"/>
                  <a:pt x="688241" y="67726"/>
                  <a:pt x="688241" y="93927"/>
                </a:cubicBezTo>
                <a:cubicBezTo>
                  <a:pt x="688241" y="119956"/>
                  <a:pt x="700068" y="132047"/>
                  <a:pt x="717211" y="132047"/>
                </a:cubicBezTo>
                <a:cubicBezTo>
                  <a:pt x="734733" y="132047"/>
                  <a:pt x="746181" y="119956"/>
                  <a:pt x="746181" y="93927"/>
                </a:cubicBezTo>
                <a:cubicBezTo>
                  <a:pt x="746181" y="67697"/>
                  <a:pt x="734353" y="55808"/>
                  <a:pt x="717211" y="55808"/>
                </a:cubicBezTo>
                <a:close/>
                <a:moveTo>
                  <a:pt x="2060809" y="55231"/>
                </a:moveTo>
                <a:cubicBezTo>
                  <a:pt x="2044689" y="55231"/>
                  <a:pt x="2035519" y="65302"/>
                  <a:pt x="2033270" y="83049"/>
                </a:cubicBezTo>
                <a:lnTo>
                  <a:pt x="2085486" y="83049"/>
                </a:lnTo>
                <a:cubicBezTo>
                  <a:pt x="2085078" y="64321"/>
                  <a:pt x="2076112" y="55231"/>
                  <a:pt x="2060809" y="55231"/>
                </a:cubicBezTo>
                <a:close/>
                <a:moveTo>
                  <a:pt x="1554887" y="55231"/>
                </a:moveTo>
                <a:cubicBezTo>
                  <a:pt x="1538766" y="55231"/>
                  <a:pt x="1529596" y="65302"/>
                  <a:pt x="1527347" y="83049"/>
                </a:cubicBezTo>
                <a:lnTo>
                  <a:pt x="1579563" y="83049"/>
                </a:lnTo>
                <a:cubicBezTo>
                  <a:pt x="1579155" y="64321"/>
                  <a:pt x="1570189" y="55231"/>
                  <a:pt x="1554887" y="55231"/>
                </a:cubicBezTo>
                <a:close/>
                <a:moveTo>
                  <a:pt x="1232946" y="55231"/>
                </a:moveTo>
                <a:cubicBezTo>
                  <a:pt x="1216826" y="55231"/>
                  <a:pt x="1207656" y="65302"/>
                  <a:pt x="1205407" y="83049"/>
                </a:cubicBezTo>
                <a:lnTo>
                  <a:pt x="1257623" y="83049"/>
                </a:lnTo>
                <a:cubicBezTo>
                  <a:pt x="1257214" y="64321"/>
                  <a:pt x="1248249" y="55231"/>
                  <a:pt x="1232946" y="55231"/>
                </a:cubicBezTo>
                <a:close/>
                <a:moveTo>
                  <a:pt x="1874140" y="43544"/>
                </a:moveTo>
                <a:lnTo>
                  <a:pt x="1891078" y="43544"/>
                </a:lnTo>
                <a:lnTo>
                  <a:pt x="1891078" y="144368"/>
                </a:lnTo>
                <a:lnTo>
                  <a:pt x="1874140" y="144368"/>
                </a:lnTo>
                <a:close/>
                <a:moveTo>
                  <a:pt x="1728502" y="43544"/>
                </a:moveTo>
                <a:lnTo>
                  <a:pt x="1745440" y="43544"/>
                </a:lnTo>
                <a:lnTo>
                  <a:pt x="1745440" y="144368"/>
                </a:lnTo>
                <a:lnTo>
                  <a:pt x="1728502" y="144368"/>
                </a:lnTo>
                <a:close/>
                <a:moveTo>
                  <a:pt x="1090345" y="43544"/>
                </a:moveTo>
                <a:lnTo>
                  <a:pt x="1108305" y="43544"/>
                </a:lnTo>
                <a:lnTo>
                  <a:pt x="1134618" y="125006"/>
                </a:lnTo>
                <a:lnTo>
                  <a:pt x="1160726" y="43544"/>
                </a:lnTo>
                <a:lnTo>
                  <a:pt x="1178073" y="43544"/>
                </a:lnTo>
                <a:lnTo>
                  <a:pt x="1144839" y="144368"/>
                </a:lnTo>
                <a:lnTo>
                  <a:pt x="1123608" y="144368"/>
                </a:lnTo>
                <a:close/>
                <a:moveTo>
                  <a:pt x="1057082" y="43544"/>
                </a:moveTo>
                <a:lnTo>
                  <a:pt x="1074020" y="43544"/>
                </a:lnTo>
                <a:lnTo>
                  <a:pt x="1074020" y="144368"/>
                </a:lnTo>
                <a:lnTo>
                  <a:pt x="1057082" y="144368"/>
                </a:lnTo>
                <a:close/>
                <a:moveTo>
                  <a:pt x="773106" y="43544"/>
                </a:moveTo>
                <a:lnTo>
                  <a:pt x="791067" y="43544"/>
                </a:lnTo>
                <a:lnTo>
                  <a:pt x="817379" y="125006"/>
                </a:lnTo>
                <a:lnTo>
                  <a:pt x="843487" y="43544"/>
                </a:lnTo>
                <a:lnTo>
                  <a:pt x="860834" y="43544"/>
                </a:lnTo>
                <a:lnTo>
                  <a:pt x="827600" y="144368"/>
                </a:lnTo>
                <a:lnTo>
                  <a:pt x="806369" y="144368"/>
                </a:lnTo>
                <a:close/>
                <a:moveTo>
                  <a:pt x="2060839" y="41524"/>
                </a:moveTo>
                <a:cubicBezTo>
                  <a:pt x="2083267" y="41524"/>
                  <a:pt x="2102658" y="54019"/>
                  <a:pt x="2102687" y="89282"/>
                </a:cubicBezTo>
                <a:lnTo>
                  <a:pt x="2102687" y="94937"/>
                </a:lnTo>
                <a:lnTo>
                  <a:pt x="2032686" y="94937"/>
                </a:lnTo>
                <a:cubicBezTo>
                  <a:pt x="2033300" y="117532"/>
                  <a:pt x="2042265" y="132249"/>
                  <a:pt x="2062474" y="132249"/>
                </a:cubicBezTo>
                <a:cubicBezTo>
                  <a:pt x="2075119" y="132249"/>
                  <a:pt x="2084289" y="126420"/>
                  <a:pt x="2086947" y="109481"/>
                </a:cubicBezTo>
                <a:lnTo>
                  <a:pt x="2102454" y="113521"/>
                </a:lnTo>
                <a:cubicBezTo>
                  <a:pt x="2098803" y="133288"/>
                  <a:pt x="2084114" y="146388"/>
                  <a:pt x="2060839" y="146388"/>
                </a:cubicBezTo>
                <a:cubicBezTo>
                  <a:pt x="2032482" y="146388"/>
                  <a:pt x="2015135" y="127834"/>
                  <a:pt x="2015135" y="94764"/>
                </a:cubicBezTo>
                <a:cubicBezTo>
                  <a:pt x="2015135" y="60281"/>
                  <a:pt x="2033913" y="41524"/>
                  <a:pt x="2060839" y="41524"/>
                </a:cubicBezTo>
                <a:close/>
                <a:moveTo>
                  <a:pt x="1961079" y="41524"/>
                </a:moveTo>
                <a:cubicBezTo>
                  <a:pt x="1981668" y="41524"/>
                  <a:pt x="1993729" y="55635"/>
                  <a:pt x="1993758" y="74594"/>
                </a:cubicBezTo>
                <a:lnTo>
                  <a:pt x="1993758" y="144368"/>
                </a:lnTo>
                <a:lnTo>
                  <a:pt x="1976820" y="144368"/>
                </a:lnTo>
                <a:lnTo>
                  <a:pt x="1976820" y="78028"/>
                </a:lnTo>
                <a:cubicBezTo>
                  <a:pt x="1976820" y="63917"/>
                  <a:pt x="1969665" y="54452"/>
                  <a:pt x="1954771" y="54452"/>
                </a:cubicBezTo>
                <a:cubicBezTo>
                  <a:pt x="1939673" y="54452"/>
                  <a:pt x="1932518" y="63917"/>
                  <a:pt x="1932518" y="78028"/>
                </a:cubicBezTo>
                <a:lnTo>
                  <a:pt x="1932518" y="144368"/>
                </a:lnTo>
                <a:lnTo>
                  <a:pt x="1915580" y="144368"/>
                </a:lnTo>
                <a:lnTo>
                  <a:pt x="1915580" y="43544"/>
                </a:lnTo>
                <a:lnTo>
                  <a:pt x="1932518" y="43544"/>
                </a:lnTo>
                <a:lnTo>
                  <a:pt x="1932518" y="59069"/>
                </a:lnTo>
                <a:cubicBezTo>
                  <a:pt x="1936606" y="48392"/>
                  <a:pt x="1946594" y="41524"/>
                  <a:pt x="1961079" y="41524"/>
                </a:cubicBezTo>
                <a:close/>
                <a:moveTo>
                  <a:pt x="1813776" y="41524"/>
                </a:moveTo>
                <a:cubicBezTo>
                  <a:pt x="1837840" y="41524"/>
                  <a:pt x="1851916" y="55635"/>
                  <a:pt x="1854778" y="76152"/>
                </a:cubicBezTo>
                <a:lnTo>
                  <a:pt x="1838658" y="79990"/>
                </a:lnTo>
                <a:cubicBezTo>
                  <a:pt x="1835620" y="62070"/>
                  <a:pt x="1826217" y="55808"/>
                  <a:pt x="1813367" y="55808"/>
                </a:cubicBezTo>
                <a:cubicBezTo>
                  <a:pt x="1795203" y="55808"/>
                  <a:pt x="1784602" y="68534"/>
                  <a:pt x="1784602" y="93726"/>
                </a:cubicBezTo>
                <a:cubicBezTo>
                  <a:pt x="1784602" y="117936"/>
                  <a:pt x="1794589" y="132047"/>
                  <a:pt x="1814185" y="132047"/>
                </a:cubicBezTo>
                <a:cubicBezTo>
                  <a:pt x="1827648" y="132047"/>
                  <a:pt x="1835796" y="125612"/>
                  <a:pt x="1838658" y="106653"/>
                </a:cubicBezTo>
                <a:lnTo>
                  <a:pt x="1854778" y="110491"/>
                </a:lnTo>
                <a:cubicBezTo>
                  <a:pt x="1851945" y="131268"/>
                  <a:pt x="1837840" y="146388"/>
                  <a:pt x="1812959" y="146388"/>
                </a:cubicBezTo>
                <a:cubicBezTo>
                  <a:pt x="1785419" y="146388"/>
                  <a:pt x="1766846" y="128440"/>
                  <a:pt x="1766846" y="94966"/>
                </a:cubicBezTo>
                <a:cubicBezTo>
                  <a:pt x="1766846" y="60887"/>
                  <a:pt x="1785828" y="41524"/>
                  <a:pt x="1813776" y="41524"/>
                </a:cubicBezTo>
                <a:close/>
                <a:moveTo>
                  <a:pt x="1554887" y="41524"/>
                </a:moveTo>
                <a:cubicBezTo>
                  <a:pt x="1577315" y="41524"/>
                  <a:pt x="1596706" y="54019"/>
                  <a:pt x="1596735" y="89282"/>
                </a:cubicBezTo>
                <a:lnTo>
                  <a:pt x="1596735" y="94937"/>
                </a:lnTo>
                <a:lnTo>
                  <a:pt x="1526734" y="94937"/>
                </a:lnTo>
                <a:cubicBezTo>
                  <a:pt x="1527347" y="117532"/>
                  <a:pt x="1536313" y="132249"/>
                  <a:pt x="1556522" y="132249"/>
                </a:cubicBezTo>
                <a:cubicBezTo>
                  <a:pt x="1569167" y="132249"/>
                  <a:pt x="1578337" y="126420"/>
                  <a:pt x="1580994" y="109481"/>
                </a:cubicBezTo>
                <a:lnTo>
                  <a:pt x="1596502" y="113521"/>
                </a:lnTo>
                <a:cubicBezTo>
                  <a:pt x="1592851" y="133288"/>
                  <a:pt x="1578162" y="146388"/>
                  <a:pt x="1554887" y="146388"/>
                </a:cubicBezTo>
                <a:cubicBezTo>
                  <a:pt x="1526530" y="146388"/>
                  <a:pt x="1509183" y="127834"/>
                  <a:pt x="1509183" y="94764"/>
                </a:cubicBezTo>
                <a:cubicBezTo>
                  <a:pt x="1509183" y="60281"/>
                  <a:pt x="1527961" y="41524"/>
                  <a:pt x="1554887" y="41524"/>
                </a:cubicBezTo>
                <a:close/>
                <a:moveTo>
                  <a:pt x="1232946" y="41524"/>
                </a:moveTo>
                <a:cubicBezTo>
                  <a:pt x="1255404" y="41524"/>
                  <a:pt x="1274766" y="54019"/>
                  <a:pt x="1274795" y="89282"/>
                </a:cubicBezTo>
                <a:lnTo>
                  <a:pt x="1274795" y="94937"/>
                </a:lnTo>
                <a:lnTo>
                  <a:pt x="1204794" y="94937"/>
                </a:lnTo>
                <a:cubicBezTo>
                  <a:pt x="1205407" y="117532"/>
                  <a:pt x="1214373" y="132249"/>
                  <a:pt x="1234581" y="132249"/>
                </a:cubicBezTo>
                <a:cubicBezTo>
                  <a:pt x="1247227" y="132249"/>
                  <a:pt x="1256397" y="126420"/>
                  <a:pt x="1259054" y="109481"/>
                </a:cubicBezTo>
                <a:lnTo>
                  <a:pt x="1274561" y="113521"/>
                </a:lnTo>
                <a:cubicBezTo>
                  <a:pt x="1270911" y="133288"/>
                  <a:pt x="1256221" y="146388"/>
                  <a:pt x="1232946" y="146388"/>
                </a:cubicBezTo>
                <a:cubicBezTo>
                  <a:pt x="1204590" y="146388"/>
                  <a:pt x="1187242" y="127834"/>
                  <a:pt x="1187242" y="94764"/>
                </a:cubicBezTo>
                <a:cubicBezTo>
                  <a:pt x="1187242" y="60281"/>
                  <a:pt x="1206020" y="41524"/>
                  <a:pt x="1232946" y="41524"/>
                </a:cubicBezTo>
                <a:close/>
                <a:moveTo>
                  <a:pt x="917956" y="41524"/>
                </a:moveTo>
                <a:cubicBezTo>
                  <a:pt x="939771" y="41524"/>
                  <a:pt x="953059" y="53211"/>
                  <a:pt x="953059" y="72170"/>
                </a:cubicBezTo>
                <a:lnTo>
                  <a:pt x="953059" y="123361"/>
                </a:lnTo>
                <a:cubicBezTo>
                  <a:pt x="953059" y="131845"/>
                  <a:pt x="953877" y="139088"/>
                  <a:pt x="955717" y="144339"/>
                </a:cubicBezTo>
                <a:lnTo>
                  <a:pt x="938370" y="144339"/>
                </a:lnTo>
                <a:cubicBezTo>
                  <a:pt x="937552" y="142522"/>
                  <a:pt x="936734" y="138482"/>
                  <a:pt x="936325" y="129017"/>
                </a:cubicBezTo>
                <a:cubicBezTo>
                  <a:pt x="933463" y="139088"/>
                  <a:pt x="923271" y="146359"/>
                  <a:pt x="907969" y="146359"/>
                </a:cubicBezTo>
                <a:cubicBezTo>
                  <a:pt x="889804" y="146359"/>
                  <a:pt x="876137" y="135885"/>
                  <a:pt x="876137" y="117734"/>
                </a:cubicBezTo>
                <a:cubicBezTo>
                  <a:pt x="876137" y="103421"/>
                  <a:pt x="885307" y="93148"/>
                  <a:pt x="901018" y="89109"/>
                </a:cubicBezTo>
                <a:lnTo>
                  <a:pt x="930397" y="81837"/>
                </a:lnTo>
                <a:cubicBezTo>
                  <a:pt x="934895" y="80654"/>
                  <a:pt x="936325" y="78634"/>
                  <a:pt x="936325" y="73786"/>
                </a:cubicBezTo>
                <a:lnTo>
                  <a:pt x="936325" y="73180"/>
                </a:lnTo>
                <a:cubicBezTo>
                  <a:pt x="936325" y="61493"/>
                  <a:pt x="929784" y="54423"/>
                  <a:pt x="916730" y="54423"/>
                </a:cubicBezTo>
                <a:cubicBezTo>
                  <a:pt x="901223" y="54423"/>
                  <a:pt x="893279" y="64119"/>
                  <a:pt x="892462" y="77018"/>
                </a:cubicBezTo>
                <a:lnTo>
                  <a:pt x="876750" y="73786"/>
                </a:lnTo>
                <a:cubicBezTo>
                  <a:pt x="877977" y="56241"/>
                  <a:pt x="893279" y="41524"/>
                  <a:pt x="917956" y="41524"/>
                </a:cubicBezTo>
                <a:close/>
                <a:moveTo>
                  <a:pt x="717999" y="41524"/>
                </a:moveTo>
                <a:cubicBezTo>
                  <a:pt x="746794" y="41524"/>
                  <a:pt x="763937" y="60887"/>
                  <a:pt x="763907" y="92744"/>
                </a:cubicBezTo>
                <a:cubicBezTo>
                  <a:pt x="763907" y="124198"/>
                  <a:pt x="747174" y="146388"/>
                  <a:pt x="716364" y="146388"/>
                </a:cubicBezTo>
                <a:cubicBezTo>
                  <a:pt x="687803" y="146388"/>
                  <a:pt x="670456" y="127026"/>
                  <a:pt x="670456" y="95168"/>
                </a:cubicBezTo>
                <a:cubicBezTo>
                  <a:pt x="670456" y="63715"/>
                  <a:pt x="687394" y="41524"/>
                  <a:pt x="717999" y="41524"/>
                </a:cubicBezTo>
                <a:close/>
                <a:moveTo>
                  <a:pt x="616429" y="41524"/>
                </a:moveTo>
                <a:cubicBezTo>
                  <a:pt x="637018" y="41524"/>
                  <a:pt x="649079" y="55635"/>
                  <a:pt x="649108" y="74594"/>
                </a:cubicBezTo>
                <a:lnTo>
                  <a:pt x="649108" y="144368"/>
                </a:lnTo>
                <a:lnTo>
                  <a:pt x="632170" y="144368"/>
                </a:lnTo>
                <a:lnTo>
                  <a:pt x="632170" y="78028"/>
                </a:lnTo>
                <a:cubicBezTo>
                  <a:pt x="632170" y="63917"/>
                  <a:pt x="625015" y="54452"/>
                  <a:pt x="610121" y="54452"/>
                </a:cubicBezTo>
                <a:cubicBezTo>
                  <a:pt x="595023" y="54452"/>
                  <a:pt x="587868" y="63917"/>
                  <a:pt x="587868" y="78028"/>
                </a:cubicBezTo>
                <a:lnTo>
                  <a:pt x="587868" y="144368"/>
                </a:lnTo>
                <a:lnTo>
                  <a:pt x="570930" y="144368"/>
                </a:lnTo>
                <a:lnTo>
                  <a:pt x="570930" y="43544"/>
                </a:lnTo>
                <a:lnTo>
                  <a:pt x="587868" y="43544"/>
                </a:lnTo>
                <a:lnTo>
                  <a:pt x="587868" y="59069"/>
                </a:lnTo>
                <a:cubicBezTo>
                  <a:pt x="591957" y="48392"/>
                  <a:pt x="601944" y="41524"/>
                  <a:pt x="616429" y="41524"/>
                </a:cubicBezTo>
                <a:close/>
                <a:moveTo>
                  <a:pt x="513808" y="41524"/>
                </a:moveTo>
                <a:cubicBezTo>
                  <a:pt x="534396" y="41524"/>
                  <a:pt x="546458" y="55635"/>
                  <a:pt x="546487" y="74594"/>
                </a:cubicBezTo>
                <a:lnTo>
                  <a:pt x="546487" y="144368"/>
                </a:lnTo>
                <a:lnTo>
                  <a:pt x="529549" y="144368"/>
                </a:lnTo>
                <a:lnTo>
                  <a:pt x="529549" y="78028"/>
                </a:lnTo>
                <a:cubicBezTo>
                  <a:pt x="529549" y="63917"/>
                  <a:pt x="522394" y="54452"/>
                  <a:pt x="507500" y="54452"/>
                </a:cubicBezTo>
                <a:cubicBezTo>
                  <a:pt x="492402" y="54452"/>
                  <a:pt x="485247" y="63917"/>
                  <a:pt x="485247" y="78028"/>
                </a:cubicBezTo>
                <a:lnTo>
                  <a:pt x="485247" y="144368"/>
                </a:lnTo>
                <a:lnTo>
                  <a:pt x="468309" y="144368"/>
                </a:lnTo>
                <a:lnTo>
                  <a:pt x="468309" y="43544"/>
                </a:lnTo>
                <a:lnTo>
                  <a:pt x="485247" y="43544"/>
                </a:lnTo>
                <a:lnTo>
                  <a:pt x="485247" y="59069"/>
                </a:lnTo>
                <a:cubicBezTo>
                  <a:pt x="489335" y="48392"/>
                  <a:pt x="499323" y="41524"/>
                  <a:pt x="513808" y="41524"/>
                </a:cubicBezTo>
                <a:close/>
                <a:moveTo>
                  <a:pt x="1007903" y="15323"/>
                </a:moveTo>
                <a:lnTo>
                  <a:pt x="1007903" y="43544"/>
                </a:lnTo>
                <a:lnTo>
                  <a:pt x="1038100" y="43544"/>
                </a:lnTo>
                <a:lnTo>
                  <a:pt x="1038100" y="56443"/>
                </a:lnTo>
                <a:lnTo>
                  <a:pt x="1007903" y="56443"/>
                </a:lnTo>
                <a:lnTo>
                  <a:pt x="1007903" y="115512"/>
                </a:lnTo>
                <a:cubicBezTo>
                  <a:pt x="1007903" y="126795"/>
                  <a:pt x="1011963" y="132249"/>
                  <a:pt x="1021162" y="132249"/>
                </a:cubicBezTo>
                <a:cubicBezTo>
                  <a:pt x="1029923" y="132249"/>
                  <a:pt x="1036056" y="128007"/>
                  <a:pt x="1036056" y="128007"/>
                </a:cubicBezTo>
                <a:lnTo>
                  <a:pt x="1040757" y="140098"/>
                </a:lnTo>
                <a:cubicBezTo>
                  <a:pt x="1037487" y="143128"/>
                  <a:pt x="1028901" y="146359"/>
                  <a:pt x="1018913" y="146359"/>
                </a:cubicBezTo>
                <a:cubicBezTo>
                  <a:pt x="998909" y="146359"/>
                  <a:pt x="990965" y="134673"/>
                  <a:pt x="990965" y="118138"/>
                </a:cubicBezTo>
                <a:lnTo>
                  <a:pt x="990965" y="56443"/>
                </a:lnTo>
                <a:lnTo>
                  <a:pt x="971370" y="56443"/>
                </a:lnTo>
                <a:lnTo>
                  <a:pt x="971370" y="43544"/>
                </a:lnTo>
                <a:lnTo>
                  <a:pt x="990965" y="43544"/>
                </a:lnTo>
                <a:lnTo>
                  <a:pt x="990965" y="19363"/>
                </a:lnTo>
                <a:close/>
                <a:moveTo>
                  <a:pt x="169614" y="10677"/>
                </a:moveTo>
                <a:cubicBezTo>
                  <a:pt x="157758" y="10677"/>
                  <a:pt x="150223" y="17343"/>
                  <a:pt x="150252" y="29030"/>
                </a:cubicBezTo>
                <a:cubicBezTo>
                  <a:pt x="150252" y="35292"/>
                  <a:pt x="152472" y="40543"/>
                  <a:pt x="160240" y="48998"/>
                </a:cubicBezTo>
                <a:lnTo>
                  <a:pt x="169001" y="58665"/>
                </a:lnTo>
                <a:cubicBezTo>
                  <a:pt x="183077" y="52432"/>
                  <a:pt x="188801" y="41524"/>
                  <a:pt x="188801" y="30040"/>
                </a:cubicBezTo>
                <a:cubicBezTo>
                  <a:pt x="188801" y="17545"/>
                  <a:pt x="181646" y="10677"/>
                  <a:pt x="169614" y="10677"/>
                </a:cubicBezTo>
                <a:close/>
                <a:moveTo>
                  <a:pt x="326321" y="3232"/>
                </a:moveTo>
                <a:lnTo>
                  <a:pt x="351611" y="3232"/>
                </a:lnTo>
                <a:lnTo>
                  <a:pt x="351611" y="100997"/>
                </a:lnTo>
                <a:cubicBezTo>
                  <a:pt x="351611" y="127401"/>
                  <a:pt x="338353" y="147571"/>
                  <a:pt x="304272" y="147571"/>
                </a:cubicBezTo>
                <a:cubicBezTo>
                  <a:pt x="270192" y="147571"/>
                  <a:pt x="256933" y="127430"/>
                  <a:pt x="256933" y="100997"/>
                </a:cubicBezTo>
                <a:lnTo>
                  <a:pt x="256933" y="92340"/>
                </a:lnTo>
                <a:lnTo>
                  <a:pt x="282223" y="86079"/>
                </a:lnTo>
                <a:lnTo>
                  <a:pt x="282223" y="105441"/>
                </a:lnTo>
                <a:cubicBezTo>
                  <a:pt x="282223" y="123794"/>
                  <a:pt x="288970" y="134471"/>
                  <a:pt x="304272" y="134471"/>
                </a:cubicBezTo>
                <a:cubicBezTo>
                  <a:pt x="319779" y="134471"/>
                  <a:pt x="326321" y="124400"/>
                  <a:pt x="326321" y="107461"/>
                </a:cubicBezTo>
                <a:close/>
                <a:moveTo>
                  <a:pt x="69388" y="3232"/>
                </a:moveTo>
                <a:lnTo>
                  <a:pt x="94678" y="3232"/>
                </a:lnTo>
                <a:lnTo>
                  <a:pt x="94678" y="100997"/>
                </a:lnTo>
                <a:cubicBezTo>
                  <a:pt x="94678" y="127401"/>
                  <a:pt x="81420" y="147571"/>
                  <a:pt x="47339" y="147571"/>
                </a:cubicBezTo>
                <a:cubicBezTo>
                  <a:pt x="13259" y="147571"/>
                  <a:pt x="0" y="127430"/>
                  <a:pt x="0" y="100997"/>
                </a:cubicBezTo>
                <a:lnTo>
                  <a:pt x="0" y="92340"/>
                </a:lnTo>
                <a:lnTo>
                  <a:pt x="25290" y="86079"/>
                </a:lnTo>
                <a:lnTo>
                  <a:pt x="25290" y="105441"/>
                </a:lnTo>
                <a:cubicBezTo>
                  <a:pt x="25290" y="123794"/>
                  <a:pt x="32036" y="134471"/>
                  <a:pt x="47339" y="134471"/>
                </a:cubicBezTo>
                <a:cubicBezTo>
                  <a:pt x="62846" y="134471"/>
                  <a:pt x="69388" y="124400"/>
                  <a:pt x="69388" y="107461"/>
                </a:cubicBezTo>
                <a:close/>
                <a:moveTo>
                  <a:pt x="1687091" y="3203"/>
                </a:moveTo>
                <a:lnTo>
                  <a:pt x="1704029" y="3203"/>
                </a:lnTo>
                <a:lnTo>
                  <a:pt x="1704029" y="123361"/>
                </a:lnTo>
                <a:cubicBezTo>
                  <a:pt x="1704029" y="132451"/>
                  <a:pt x="1704438" y="139492"/>
                  <a:pt x="1705256" y="144339"/>
                </a:cubicBezTo>
                <a:lnTo>
                  <a:pt x="1688113" y="144339"/>
                </a:lnTo>
                <a:cubicBezTo>
                  <a:pt x="1687500" y="141310"/>
                  <a:pt x="1687091" y="136289"/>
                  <a:pt x="1687091" y="131643"/>
                </a:cubicBezTo>
                <a:lnTo>
                  <a:pt x="1687091" y="123967"/>
                </a:lnTo>
                <a:cubicBezTo>
                  <a:pt x="1683207" y="137097"/>
                  <a:pt x="1671379" y="146359"/>
                  <a:pt x="1655259" y="146359"/>
                </a:cubicBezTo>
                <a:cubicBezTo>
                  <a:pt x="1633853" y="146359"/>
                  <a:pt x="1613848" y="130229"/>
                  <a:pt x="1613848" y="94534"/>
                </a:cubicBezTo>
                <a:cubicBezTo>
                  <a:pt x="1613848" y="59242"/>
                  <a:pt x="1633824" y="41496"/>
                  <a:pt x="1656690" y="41496"/>
                </a:cubicBezTo>
                <a:cubicBezTo>
                  <a:pt x="1674446" y="41496"/>
                  <a:pt x="1683411" y="51797"/>
                  <a:pt x="1687091" y="62878"/>
                </a:cubicBezTo>
                <a:close/>
                <a:moveTo>
                  <a:pt x="1345964" y="3203"/>
                </a:moveTo>
                <a:lnTo>
                  <a:pt x="1374116" y="3203"/>
                </a:lnTo>
                <a:lnTo>
                  <a:pt x="1416578" y="116926"/>
                </a:lnTo>
                <a:lnTo>
                  <a:pt x="1458807" y="3203"/>
                </a:lnTo>
                <a:lnTo>
                  <a:pt x="1485732" y="3203"/>
                </a:lnTo>
                <a:lnTo>
                  <a:pt x="1485732" y="144339"/>
                </a:lnTo>
                <a:lnTo>
                  <a:pt x="1467976" y="144339"/>
                </a:lnTo>
                <a:lnTo>
                  <a:pt x="1467976" y="22566"/>
                </a:lnTo>
                <a:lnTo>
                  <a:pt x="1422886" y="144339"/>
                </a:lnTo>
                <a:lnTo>
                  <a:pt x="1409219" y="144339"/>
                </a:lnTo>
                <a:lnTo>
                  <a:pt x="1363720" y="22768"/>
                </a:lnTo>
                <a:lnTo>
                  <a:pt x="1363720" y="144339"/>
                </a:lnTo>
                <a:lnTo>
                  <a:pt x="1345964" y="144339"/>
                </a:lnTo>
                <a:close/>
                <a:moveTo>
                  <a:pt x="424007" y="3203"/>
                </a:moveTo>
                <a:lnTo>
                  <a:pt x="441763" y="3203"/>
                </a:lnTo>
                <a:lnTo>
                  <a:pt x="441763" y="144339"/>
                </a:lnTo>
                <a:lnTo>
                  <a:pt x="424007" y="144339"/>
                </a:lnTo>
                <a:close/>
                <a:moveTo>
                  <a:pt x="1882726" y="202"/>
                </a:moveTo>
                <a:cubicBezTo>
                  <a:pt x="1889443" y="202"/>
                  <a:pt x="1894554" y="5425"/>
                  <a:pt x="1894554" y="12091"/>
                </a:cubicBezTo>
                <a:cubicBezTo>
                  <a:pt x="1894554" y="18728"/>
                  <a:pt x="1889472" y="23778"/>
                  <a:pt x="1882726" y="23778"/>
                </a:cubicBezTo>
                <a:cubicBezTo>
                  <a:pt x="1876009" y="23778"/>
                  <a:pt x="1870694" y="18757"/>
                  <a:pt x="1870694" y="12091"/>
                </a:cubicBezTo>
                <a:cubicBezTo>
                  <a:pt x="1870694" y="5454"/>
                  <a:pt x="1875980" y="202"/>
                  <a:pt x="1882726" y="202"/>
                </a:cubicBezTo>
                <a:close/>
                <a:moveTo>
                  <a:pt x="1737058" y="202"/>
                </a:moveTo>
                <a:cubicBezTo>
                  <a:pt x="1743804" y="202"/>
                  <a:pt x="1748886" y="5425"/>
                  <a:pt x="1748886" y="12091"/>
                </a:cubicBezTo>
                <a:cubicBezTo>
                  <a:pt x="1748886" y="18728"/>
                  <a:pt x="1743804" y="23778"/>
                  <a:pt x="1737058" y="23778"/>
                </a:cubicBezTo>
                <a:cubicBezTo>
                  <a:pt x="1730342" y="23778"/>
                  <a:pt x="1725026" y="18757"/>
                  <a:pt x="1725026" y="12091"/>
                </a:cubicBezTo>
                <a:cubicBezTo>
                  <a:pt x="1725026" y="5454"/>
                  <a:pt x="1730312" y="202"/>
                  <a:pt x="1737058" y="202"/>
                </a:cubicBezTo>
                <a:close/>
                <a:moveTo>
                  <a:pt x="1065639" y="202"/>
                </a:moveTo>
                <a:cubicBezTo>
                  <a:pt x="1072385" y="202"/>
                  <a:pt x="1077495" y="5425"/>
                  <a:pt x="1077466" y="12091"/>
                </a:cubicBezTo>
                <a:cubicBezTo>
                  <a:pt x="1077466" y="18728"/>
                  <a:pt x="1072385" y="23778"/>
                  <a:pt x="1065639" y="23778"/>
                </a:cubicBezTo>
                <a:cubicBezTo>
                  <a:pt x="1058922" y="23778"/>
                  <a:pt x="1053607" y="18757"/>
                  <a:pt x="1053607" y="12091"/>
                </a:cubicBezTo>
                <a:cubicBezTo>
                  <a:pt x="1053607" y="5454"/>
                  <a:pt x="1058893" y="202"/>
                  <a:pt x="1065639" y="202"/>
                </a:cubicBezTo>
                <a:close/>
                <a:moveTo>
                  <a:pt x="170228" y="0"/>
                </a:moveTo>
                <a:cubicBezTo>
                  <a:pt x="194730" y="0"/>
                  <a:pt x="208601" y="12091"/>
                  <a:pt x="208601" y="27414"/>
                </a:cubicBezTo>
                <a:cubicBezTo>
                  <a:pt x="208601" y="38091"/>
                  <a:pt x="202060" y="45766"/>
                  <a:pt x="186553" y="54019"/>
                </a:cubicBezTo>
                <a:lnTo>
                  <a:pt x="186961" y="54827"/>
                </a:lnTo>
                <a:cubicBezTo>
                  <a:pt x="193269" y="52403"/>
                  <a:pt x="202877" y="49979"/>
                  <a:pt x="211434" y="49979"/>
                </a:cubicBezTo>
                <a:cubicBezTo>
                  <a:pt x="227759" y="49979"/>
                  <a:pt x="238155" y="60252"/>
                  <a:pt x="238155" y="75575"/>
                </a:cubicBezTo>
                <a:cubicBezTo>
                  <a:pt x="238155" y="87897"/>
                  <a:pt x="231818" y="102007"/>
                  <a:pt x="220808" y="114906"/>
                </a:cubicBezTo>
                <a:lnTo>
                  <a:pt x="246946" y="143358"/>
                </a:lnTo>
                <a:lnTo>
                  <a:pt x="246946" y="144368"/>
                </a:lnTo>
                <a:lnTo>
                  <a:pt x="214909" y="144368"/>
                </a:lnTo>
                <a:lnTo>
                  <a:pt x="202673" y="131268"/>
                </a:lnTo>
                <a:cubicBezTo>
                  <a:pt x="187575" y="141742"/>
                  <a:pt x="170841" y="147600"/>
                  <a:pt x="156560" y="147600"/>
                </a:cubicBezTo>
                <a:cubicBezTo>
                  <a:pt x="131679" y="147600"/>
                  <a:pt x="115559" y="130258"/>
                  <a:pt x="115559" y="109481"/>
                </a:cubicBezTo>
                <a:cubicBezTo>
                  <a:pt x="115559" y="93754"/>
                  <a:pt x="124729" y="78432"/>
                  <a:pt x="144733" y="68967"/>
                </a:cubicBezTo>
                <a:lnTo>
                  <a:pt x="144529" y="68563"/>
                </a:lnTo>
                <a:cubicBezTo>
                  <a:pt x="132701" y="55866"/>
                  <a:pt x="128204" y="45362"/>
                  <a:pt x="128204" y="34888"/>
                </a:cubicBezTo>
                <a:cubicBezTo>
                  <a:pt x="128204" y="15525"/>
                  <a:pt x="142076" y="0"/>
                  <a:pt x="170228" y="0"/>
                </a:cubicBezTo>
                <a:close/>
              </a:path>
            </a:pathLst>
          </a:custGeom>
          <a:solidFill>
            <a:schemeClr val="bg1"/>
          </a:solidFill>
        </p:spPr>
        <p:txBody>
          <a:bodyPr wrap="square">
            <a:noAutofit/>
          </a:bodyPr>
          <a:lstStyle/>
          <a:p>
            <a:r>
              <a:rPr lang="en-US" dirty="0"/>
              <a:t> </a:t>
            </a:r>
          </a:p>
        </p:txBody>
      </p:sp>
    </p:spTree>
    <p:extLst>
      <p:ext uri="{BB962C8B-B14F-4D97-AF65-F5344CB8AC3E}">
        <p14:creationId xmlns:p14="http://schemas.microsoft.com/office/powerpoint/2010/main" val="281294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with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9384" y="266399"/>
            <a:ext cx="5732004" cy="3965875"/>
          </a:xfrm>
        </p:spPr>
        <p:txBody>
          <a:bodyPr anchor="t">
            <a:normAutofit/>
          </a:bodyPr>
          <a:lstStyle>
            <a:lvl1pPr>
              <a:lnSpc>
                <a:spcPct val="80000"/>
              </a:lnSpc>
              <a:defRPr lang="en-GB" sz="7000" b="0" i="0" kern="1200" spc="0" baseline="0" dirty="0">
                <a:solidFill>
                  <a:schemeClr val="bg1"/>
                </a:solidFill>
                <a:latin typeface="+mj-lt"/>
                <a:ea typeface="+mj-ea"/>
                <a:cs typeface="+mj-cs"/>
              </a:defRPr>
            </a:lvl1pPr>
          </a:lstStyle>
          <a:p>
            <a:r>
              <a:rPr lang="en-GB" dirty="0"/>
              <a:t>Click to edit Master title style</a:t>
            </a:r>
            <a:br>
              <a:rPr lang="en-GB" dirty="0"/>
            </a:br>
            <a:endParaRPr lang="en-GB" dirty="0"/>
          </a:p>
        </p:txBody>
      </p:sp>
      <p:sp>
        <p:nvSpPr>
          <p:cNvPr id="10" name="Picture Placeholder 3">
            <a:extLst>
              <a:ext uri="{FF2B5EF4-FFF2-40B4-BE49-F238E27FC236}">
                <a16:creationId xmlns:a16="http://schemas.microsoft.com/office/drawing/2014/main" id="{7474C3C3-E6CF-FCE1-1181-F02BC23A1017}"/>
              </a:ext>
            </a:extLst>
          </p:cNvPr>
          <p:cNvSpPr>
            <a:spLocks noGrp="1"/>
          </p:cNvSpPr>
          <p:nvPr>
            <p:ph type="pic" sz="quarter" idx="11" hasCustomPrompt="1"/>
          </p:nvPr>
        </p:nvSpPr>
        <p:spPr>
          <a:xfrm>
            <a:off x="6165851" y="0"/>
            <a:ext cx="6026150"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p:txBody>
      </p:sp>
      <p:sp>
        <p:nvSpPr>
          <p:cNvPr id="4" name="Footer Placeholder 4">
            <a:extLst>
              <a:ext uri="{FF2B5EF4-FFF2-40B4-BE49-F238E27FC236}">
                <a16:creationId xmlns:a16="http://schemas.microsoft.com/office/drawing/2014/main" id="{225F254E-C308-E8CA-73B7-DF67D354B850}"/>
              </a:ext>
            </a:extLst>
          </p:cNvPr>
          <p:cNvSpPr>
            <a:spLocks noGrp="1"/>
          </p:cNvSpPr>
          <p:nvPr>
            <p:ph type="ftr" sz="quarter" idx="3"/>
          </p:nvPr>
        </p:nvSpPr>
        <p:spPr>
          <a:xfrm>
            <a:off x="288259" y="5868000"/>
            <a:ext cx="5732004"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5" name="Subtitle 2">
            <a:extLst>
              <a:ext uri="{FF2B5EF4-FFF2-40B4-BE49-F238E27FC236}">
                <a16:creationId xmlns:a16="http://schemas.microsoft.com/office/drawing/2014/main" id="{6F9D9E1F-908D-AE0A-5E38-471673E1AA2B}"/>
              </a:ext>
            </a:extLst>
          </p:cNvPr>
          <p:cNvSpPr>
            <a:spLocks noGrp="1"/>
          </p:cNvSpPr>
          <p:nvPr>
            <p:ph type="subTitle" idx="1" hasCustomPrompt="1"/>
          </p:nvPr>
        </p:nvSpPr>
        <p:spPr>
          <a:xfrm>
            <a:off x="284806" y="4889500"/>
            <a:ext cx="5762426"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a:t>
            </a:r>
          </a:p>
        </p:txBody>
      </p:sp>
      <p:sp>
        <p:nvSpPr>
          <p:cNvPr id="6" name="Graphic 6">
            <a:extLst>
              <a:ext uri="{FF2B5EF4-FFF2-40B4-BE49-F238E27FC236}">
                <a16:creationId xmlns:a16="http://schemas.microsoft.com/office/drawing/2014/main" id="{99B07128-9331-0D22-08A0-4A3FCED04BCF}"/>
              </a:ext>
            </a:extLst>
          </p:cNvPr>
          <p:cNvSpPr>
            <a:spLocks noChangeAspect="1"/>
          </p:cNvSpPr>
          <p:nvPr userDrawn="1"/>
        </p:nvSpPr>
        <p:spPr>
          <a:xfrm>
            <a:off x="288303" y="6416713"/>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chemeClr val="bg1"/>
          </a:solidFill>
          <a:ln w="15840" cap="flat">
            <a:noFill/>
            <a:prstDash val="solid"/>
            <a:miter/>
          </a:ln>
        </p:spPr>
        <p:txBody>
          <a:bodyPr rtlCol="0" anchor="ctr"/>
          <a:lstStyle/>
          <a:p>
            <a:endParaRPr lang="en-GB"/>
          </a:p>
        </p:txBody>
      </p:sp>
    </p:spTree>
    <p:extLst>
      <p:ext uri="{BB962C8B-B14F-4D97-AF65-F5344CB8AC3E}">
        <p14:creationId xmlns:p14="http://schemas.microsoft.com/office/powerpoint/2010/main" val="4097297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9384" y="269999"/>
            <a:ext cx="5732004" cy="3962275"/>
          </a:xfrm>
        </p:spPr>
        <p:txBody>
          <a:bodyPr anchor="t">
            <a:normAutofit/>
          </a:bodyPr>
          <a:lstStyle>
            <a:lvl1pPr>
              <a:lnSpc>
                <a:spcPct val="80000"/>
              </a:lnSpc>
              <a:defRPr lang="en-GB" sz="7000" b="0" i="0" kern="1200" spc="0" baseline="0" dirty="0">
                <a:solidFill>
                  <a:schemeClr val="accent1"/>
                </a:solidFill>
                <a:latin typeface="+mj-lt"/>
                <a:ea typeface="+mj-ea"/>
                <a:cs typeface="+mj-cs"/>
              </a:defRPr>
            </a:lvl1pPr>
          </a:lstStyle>
          <a:p>
            <a:r>
              <a:rPr lang="en-GB" dirty="0"/>
              <a:t>Click to edit Master title style</a:t>
            </a:r>
            <a:br>
              <a:rPr lang="en-GB" dirty="0"/>
            </a:br>
            <a:endParaRPr lang="en-GB" dirty="0"/>
          </a:p>
        </p:txBody>
      </p:sp>
      <p:sp>
        <p:nvSpPr>
          <p:cNvPr id="6" name="Picture Placeholder 3">
            <a:extLst>
              <a:ext uri="{FF2B5EF4-FFF2-40B4-BE49-F238E27FC236}">
                <a16:creationId xmlns:a16="http://schemas.microsoft.com/office/drawing/2014/main" id="{4C3BD605-06B1-68EF-DD24-2EA9D4780A82}"/>
              </a:ext>
            </a:extLst>
          </p:cNvPr>
          <p:cNvSpPr>
            <a:spLocks noGrp="1"/>
          </p:cNvSpPr>
          <p:nvPr>
            <p:ph type="pic" sz="quarter" idx="11" hasCustomPrompt="1"/>
          </p:nvPr>
        </p:nvSpPr>
        <p:spPr>
          <a:xfrm>
            <a:off x="6165851" y="0"/>
            <a:ext cx="6026150"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p:txBody>
      </p:sp>
      <p:sp>
        <p:nvSpPr>
          <p:cNvPr id="3" name="Footer Placeholder 4">
            <a:extLst>
              <a:ext uri="{FF2B5EF4-FFF2-40B4-BE49-F238E27FC236}">
                <a16:creationId xmlns:a16="http://schemas.microsoft.com/office/drawing/2014/main" id="{B39B618F-2071-CF8F-C3F6-63092DC24434}"/>
              </a:ext>
            </a:extLst>
          </p:cNvPr>
          <p:cNvSpPr>
            <a:spLocks noGrp="1"/>
          </p:cNvSpPr>
          <p:nvPr>
            <p:ph type="ftr" sz="quarter" idx="3"/>
          </p:nvPr>
        </p:nvSpPr>
        <p:spPr>
          <a:xfrm>
            <a:off x="288259" y="5868000"/>
            <a:ext cx="5732004"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4" name="Subtitle 2">
            <a:extLst>
              <a:ext uri="{FF2B5EF4-FFF2-40B4-BE49-F238E27FC236}">
                <a16:creationId xmlns:a16="http://schemas.microsoft.com/office/drawing/2014/main" id="{A0E68614-F52A-AD0A-D435-2C2D756FA9A7}"/>
              </a:ext>
            </a:extLst>
          </p:cNvPr>
          <p:cNvSpPr>
            <a:spLocks noGrp="1"/>
          </p:cNvSpPr>
          <p:nvPr>
            <p:ph type="subTitle" idx="1" hasCustomPrompt="1"/>
          </p:nvPr>
        </p:nvSpPr>
        <p:spPr>
          <a:xfrm>
            <a:off x="284806" y="4889500"/>
            <a:ext cx="5762426" cy="865834"/>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a:t>
            </a:r>
          </a:p>
        </p:txBody>
      </p:sp>
    </p:spTree>
    <p:extLst>
      <p:ext uri="{BB962C8B-B14F-4D97-AF65-F5344CB8AC3E}">
        <p14:creationId xmlns:p14="http://schemas.microsoft.com/office/powerpoint/2010/main" val="1315988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22AC-FEA7-AD51-FB22-01EC3D276410}"/>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en-US" altLang="zh-CN"/>
              <a:t>Click to edit Master title style</a:t>
            </a:r>
            <a:endParaRPr lang="en-GB" dirty="0"/>
          </a:p>
        </p:txBody>
      </p:sp>
      <p:sp>
        <p:nvSpPr>
          <p:cNvPr id="6" name="Text Placeholder 5">
            <a:extLst>
              <a:ext uri="{FF2B5EF4-FFF2-40B4-BE49-F238E27FC236}">
                <a16:creationId xmlns:a16="http://schemas.microsoft.com/office/drawing/2014/main" id="{D07DAC6C-95A8-D53D-7D6B-43128BEEF186}"/>
              </a:ext>
            </a:extLst>
          </p:cNvPr>
          <p:cNvSpPr>
            <a:spLocks noGrp="1"/>
          </p:cNvSpPr>
          <p:nvPr>
            <p:ph type="body" sz="quarter" idx="13"/>
          </p:nvPr>
        </p:nvSpPr>
        <p:spPr>
          <a:xfrm>
            <a:off x="3225801" y="277200"/>
            <a:ext cx="8966200" cy="5488600"/>
          </a:xfrm>
        </p:spPr>
        <p:txBody>
          <a:bodyPr/>
          <a:lstStyle>
            <a:lvl1pPr marL="981075" indent="-981075">
              <a:lnSpc>
                <a:spcPct val="80000"/>
              </a:lnSpc>
              <a:spcBef>
                <a:spcPts val="600"/>
              </a:spcBef>
              <a:spcAft>
                <a:spcPts val="600"/>
              </a:spcAft>
              <a:buFont typeface="+mj-lt"/>
              <a:buAutoNum type="arabicPeriod"/>
              <a:tabLst/>
              <a:defRPr sz="3000" b="0" i="0">
                <a:latin typeface="+mj-lt"/>
              </a:defRPr>
            </a:lvl1pPr>
            <a:lvl2pPr marL="1201738" indent="-220663">
              <a:tabLst/>
              <a:defRPr/>
            </a:lvl2pPr>
            <a:lvl3pPr marL="1201738" indent="-220663">
              <a:tabLst/>
              <a:defRPr/>
            </a:lvl3pPr>
            <a:lvl4pPr marL="1201738" indent="-220663">
              <a:tabLst/>
              <a:defRPr/>
            </a:lvl4pPr>
            <a:lvl5pPr marL="1201738" indent="-220663">
              <a:tabLst/>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9" name="Footer Placeholder 4">
            <a:extLst>
              <a:ext uri="{FF2B5EF4-FFF2-40B4-BE49-F238E27FC236}">
                <a16:creationId xmlns:a16="http://schemas.microsoft.com/office/drawing/2014/main" id="{73D73DEF-9C82-2768-837B-EB448FCEC2C3}"/>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1771425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4DE542-4D98-B05D-597C-9623E7D2E7C2}"/>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en-US" altLang="zh-CN"/>
              <a:t>Click to edit Master title style</a:t>
            </a:r>
            <a:endParaRPr lang="en-GB" dirty="0"/>
          </a:p>
        </p:txBody>
      </p:sp>
      <p:sp>
        <p:nvSpPr>
          <p:cNvPr id="151" name="Picture Placeholder 92">
            <a:extLst>
              <a:ext uri="{FF2B5EF4-FFF2-40B4-BE49-F238E27FC236}">
                <a16:creationId xmlns:a16="http://schemas.microsoft.com/office/drawing/2014/main" id="{414C0709-0B1A-11C5-45EE-CC44E7A13411}"/>
              </a:ext>
            </a:extLst>
          </p:cNvPr>
          <p:cNvSpPr>
            <a:spLocks noGrp="1"/>
          </p:cNvSpPr>
          <p:nvPr>
            <p:ph type="pic" sz="quarter" idx="56" hasCustomPrompt="1"/>
          </p:nvPr>
        </p:nvSpPr>
        <p:spPr>
          <a:xfrm>
            <a:off x="3225799" y="93313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163" name="Text Placeholder 5">
            <a:extLst>
              <a:ext uri="{FF2B5EF4-FFF2-40B4-BE49-F238E27FC236}">
                <a16:creationId xmlns:a16="http://schemas.microsoft.com/office/drawing/2014/main" id="{12B824E8-EE25-7DB2-F96D-DEA8631E51FB}"/>
              </a:ext>
            </a:extLst>
          </p:cNvPr>
          <p:cNvSpPr>
            <a:spLocks noGrp="1"/>
          </p:cNvSpPr>
          <p:nvPr>
            <p:ph type="body" sz="quarter" idx="13" hasCustomPrompt="1"/>
          </p:nvPr>
        </p:nvSpPr>
        <p:spPr>
          <a:xfrm>
            <a:off x="3225800" y="231771"/>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dirty="0"/>
              <a:t>00:00</a:t>
            </a:r>
          </a:p>
        </p:txBody>
      </p:sp>
      <p:sp>
        <p:nvSpPr>
          <p:cNvPr id="164" name="Text Placeholder 5">
            <a:extLst>
              <a:ext uri="{FF2B5EF4-FFF2-40B4-BE49-F238E27FC236}">
                <a16:creationId xmlns:a16="http://schemas.microsoft.com/office/drawing/2014/main" id="{A4F70AC5-374E-DFC2-2B29-2318F0BB51E4}"/>
              </a:ext>
            </a:extLst>
          </p:cNvPr>
          <p:cNvSpPr>
            <a:spLocks noGrp="1"/>
          </p:cNvSpPr>
          <p:nvPr>
            <p:ph type="body" sz="quarter" idx="14"/>
          </p:nvPr>
        </p:nvSpPr>
        <p:spPr>
          <a:xfrm>
            <a:off x="4644000" y="231771"/>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65" name="Text Placeholder 5">
            <a:extLst>
              <a:ext uri="{FF2B5EF4-FFF2-40B4-BE49-F238E27FC236}">
                <a16:creationId xmlns:a16="http://schemas.microsoft.com/office/drawing/2014/main" id="{EB857D0D-CD76-A612-A712-E14D8C7049C6}"/>
              </a:ext>
            </a:extLst>
          </p:cNvPr>
          <p:cNvSpPr>
            <a:spLocks noGrp="1"/>
          </p:cNvSpPr>
          <p:nvPr>
            <p:ph type="body" sz="quarter" idx="15" hasCustomPrompt="1"/>
          </p:nvPr>
        </p:nvSpPr>
        <p:spPr>
          <a:xfrm>
            <a:off x="9106462" y="231771"/>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66" name="Picture Placeholder 91">
            <a:extLst>
              <a:ext uri="{FF2B5EF4-FFF2-40B4-BE49-F238E27FC236}">
                <a16:creationId xmlns:a16="http://schemas.microsoft.com/office/drawing/2014/main" id="{23E05799-FE6A-9155-DA4E-C09C4B03CA27}"/>
              </a:ext>
            </a:extLst>
          </p:cNvPr>
          <p:cNvSpPr>
            <a:spLocks noGrp="1"/>
          </p:cNvSpPr>
          <p:nvPr>
            <p:ph type="pic" sz="quarter" idx="55" hasCustomPrompt="1"/>
          </p:nvPr>
        </p:nvSpPr>
        <p:spPr>
          <a:xfrm>
            <a:off x="3225799" y="53899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167" name="Text Placeholder 5">
            <a:extLst>
              <a:ext uri="{FF2B5EF4-FFF2-40B4-BE49-F238E27FC236}">
                <a16:creationId xmlns:a16="http://schemas.microsoft.com/office/drawing/2014/main" id="{24089EB1-E806-6913-C5B8-A4C01D0814E6}"/>
              </a:ext>
            </a:extLst>
          </p:cNvPr>
          <p:cNvSpPr>
            <a:spLocks noGrp="1"/>
          </p:cNvSpPr>
          <p:nvPr>
            <p:ph type="body" sz="quarter" idx="16" hasCustomPrompt="1"/>
          </p:nvPr>
        </p:nvSpPr>
        <p:spPr>
          <a:xfrm>
            <a:off x="3225800" y="625471"/>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8" name="Text Placeholder 5">
            <a:extLst>
              <a:ext uri="{FF2B5EF4-FFF2-40B4-BE49-F238E27FC236}">
                <a16:creationId xmlns:a16="http://schemas.microsoft.com/office/drawing/2014/main" id="{10C7981E-34E4-22AC-19D7-855BF963AC6A}"/>
              </a:ext>
            </a:extLst>
          </p:cNvPr>
          <p:cNvSpPr>
            <a:spLocks noGrp="1"/>
          </p:cNvSpPr>
          <p:nvPr>
            <p:ph type="body" sz="quarter" idx="17"/>
          </p:nvPr>
        </p:nvSpPr>
        <p:spPr>
          <a:xfrm>
            <a:off x="4644000" y="625471"/>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69" name="Text Placeholder 5">
            <a:extLst>
              <a:ext uri="{FF2B5EF4-FFF2-40B4-BE49-F238E27FC236}">
                <a16:creationId xmlns:a16="http://schemas.microsoft.com/office/drawing/2014/main" id="{127EEF89-640D-17FA-3E79-57DA3786E32A}"/>
              </a:ext>
            </a:extLst>
          </p:cNvPr>
          <p:cNvSpPr>
            <a:spLocks noGrp="1"/>
          </p:cNvSpPr>
          <p:nvPr>
            <p:ph type="body" sz="quarter" idx="18" hasCustomPrompt="1"/>
          </p:nvPr>
        </p:nvSpPr>
        <p:spPr>
          <a:xfrm>
            <a:off x="9106462" y="625471"/>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70" name="Text Placeholder 5">
            <a:extLst>
              <a:ext uri="{FF2B5EF4-FFF2-40B4-BE49-F238E27FC236}">
                <a16:creationId xmlns:a16="http://schemas.microsoft.com/office/drawing/2014/main" id="{C3E76B7F-03AC-D5BD-BECC-8B0881567D59}"/>
              </a:ext>
            </a:extLst>
          </p:cNvPr>
          <p:cNvSpPr>
            <a:spLocks noGrp="1"/>
          </p:cNvSpPr>
          <p:nvPr>
            <p:ph type="body" sz="quarter" idx="19" hasCustomPrompt="1"/>
          </p:nvPr>
        </p:nvSpPr>
        <p:spPr>
          <a:xfrm>
            <a:off x="3225800" y="1022195"/>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1" name="Text Placeholder 5">
            <a:extLst>
              <a:ext uri="{FF2B5EF4-FFF2-40B4-BE49-F238E27FC236}">
                <a16:creationId xmlns:a16="http://schemas.microsoft.com/office/drawing/2014/main" id="{8344A73D-BCE2-9041-0430-DCA16AE2194A}"/>
              </a:ext>
            </a:extLst>
          </p:cNvPr>
          <p:cNvSpPr>
            <a:spLocks noGrp="1"/>
          </p:cNvSpPr>
          <p:nvPr>
            <p:ph type="body" sz="quarter" idx="20"/>
          </p:nvPr>
        </p:nvSpPr>
        <p:spPr>
          <a:xfrm>
            <a:off x="4644000" y="1022195"/>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72" name="Text Placeholder 5">
            <a:extLst>
              <a:ext uri="{FF2B5EF4-FFF2-40B4-BE49-F238E27FC236}">
                <a16:creationId xmlns:a16="http://schemas.microsoft.com/office/drawing/2014/main" id="{BA7AD8A2-995B-0025-7B23-12D44BEB24F7}"/>
              </a:ext>
            </a:extLst>
          </p:cNvPr>
          <p:cNvSpPr>
            <a:spLocks noGrp="1"/>
          </p:cNvSpPr>
          <p:nvPr>
            <p:ph type="body" sz="quarter" idx="21" hasCustomPrompt="1"/>
          </p:nvPr>
        </p:nvSpPr>
        <p:spPr>
          <a:xfrm>
            <a:off x="9106462" y="1022195"/>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3" name="Picture Placeholder 93">
            <a:extLst>
              <a:ext uri="{FF2B5EF4-FFF2-40B4-BE49-F238E27FC236}">
                <a16:creationId xmlns:a16="http://schemas.microsoft.com/office/drawing/2014/main" id="{C7221CC4-5A16-F8BC-F970-B26EBD5A8BA8}"/>
              </a:ext>
            </a:extLst>
          </p:cNvPr>
          <p:cNvSpPr>
            <a:spLocks noGrp="1"/>
          </p:cNvSpPr>
          <p:nvPr>
            <p:ph type="pic" sz="quarter" idx="57" hasCustomPrompt="1"/>
          </p:nvPr>
        </p:nvSpPr>
        <p:spPr>
          <a:xfrm>
            <a:off x="3225799" y="133515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174" name="Text Placeholder 5">
            <a:extLst>
              <a:ext uri="{FF2B5EF4-FFF2-40B4-BE49-F238E27FC236}">
                <a16:creationId xmlns:a16="http://schemas.microsoft.com/office/drawing/2014/main" id="{B4AD80BA-61F2-11A3-5213-31194E78CF82}"/>
              </a:ext>
            </a:extLst>
          </p:cNvPr>
          <p:cNvSpPr>
            <a:spLocks noGrp="1"/>
          </p:cNvSpPr>
          <p:nvPr>
            <p:ph type="body" sz="quarter" idx="22" hasCustomPrompt="1"/>
          </p:nvPr>
        </p:nvSpPr>
        <p:spPr>
          <a:xfrm>
            <a:off x="3225800" y="141891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5" name="Text Placeholder 5">
            <a:extLst>
              <a:ext uri="{FF2B5EF4-FFF2-40B4-BE49-F238E27FC236}">
                <a16:creationId xmlns:a16="http://schemas.microsoft.com/office/drawing/2014/main" id="{27C0D85E-74CB-0D5E-89E5-5D22045B8749}"/>
              </a:ext>
            </a:extLst>
          </p:cNvPr>
          <p:cNvSpPr>
            <a:spLocks noGrp="1"/>
          </p:cNvSpPr>
          <p:nvPr>
            <p:ph type="body" sz="quarter" idx="23"/>
          </p:nvPr>
        </p:nvSpPr>
        <p:spPr>
          <a:xfrm>
            <a:off x="4644000" y="141891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76" name="Text Placeholder 5">
            <a:extLst>
              <a:ext uri="{FF2B5EF4-FFF2-40B4-BE49-F238E27FC236}">
                <a16:creationId xmlns:a16="http://schemas.microsoft.com/office/drawing/2014/main" id="{D3602011-9A32-BE74-D43E-233E4FC27356}"/>
              </a:ext>
            </a:extLst>
          </p:cNvPr>
          <p:cNvSpPr>
            <a:spLocks noGrp="1"/>
          </p:cNvSpPr>
          <p:nvPr>
            <p:ph type="body" sz="quarter" idx="24" hasCustomPrompt="1"/>
          </p:nvPr>
        </p:nvSpPr>
        <p:spPr>
          <a:xfrm>
            <a:off x="9106462" y="141891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7" name="Picture Placeholder 94">
            <a:extLst>
              <a:ext uri="{FF2B5EF4-FFF2-40B4-BE49-F238E27FC236}">
                <a16:creationId xmlns:a16="http://schemas.microsoft.com/office/drawing/2014/main" id="{269B4BB8-2420-C116-E384-4500FB15D7E4}"/>
              </a:ext>
            </a:extLst>
          </p:cNvPr>
          <p:cNvSpPr>
            <a:spLocks noGrp="1"/>
          </p:cNvSpPr>
          <p:nvPr>
            <p:ph type="pic" sz="quarter" idx="58" hasCustomPrompt="1"/>
          </p:nvPr>
        </p:nvSpPr>
        <p:spPr>
          <a:xfrm>
            <a:off x="3225799" y="1737173"/>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178" name="Text Placeholder 5">
            <a:extLst>
              <a:ext uri="{FF2B5EF4-FFF2-40B4-BE49-F238E27FC236}">
                <a16:creationId xmlns:a16="http://schemas.microsoft.com/office/drawing/2014/main" id="{A65D6C32-597E-A87D-B6BE-91881E645FE5}"/>
              </a:ext>
            </a:extLst>
          </p:cNvPr>
          <p:cNvSpPr>
            <a:spLocks noGrp="1"/>
          </p:cNvSpPr>
          <p:nvPr>
            <p:ph type="body" sz="quarter" idx="25" hasCustomPrompt="1"/>
          </p:nvPr>
        </p:nvSpPr>
        <p:spPr>
          <a:xfrm>
            <a:off x="3225800" y="1815643"/>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9" name="Text Placeholder 5">
            <a:extLst>
              <a:ext uri="{FF2B5EF4-FFF2-40B4-BE49-F238E27FC236}">
                <a16:creationId xmlns:a16="http://schemas.microsoft.com/office/drawing/2014/main" id="{4B1DF343-DFC7-F81B-915B-96E9335A5E49}"/>
              </a:ext>
            </a:extLst>
          </p:cNvPr>
          <p:cNvSpPr>
            <a:spLocks noGrp="1"/>
          </p:cNvSpPr>
          <p:nvPr>
            <p:ph type="body" sz="quarter" idx="26"/>
          </p:nvPr>
        </p:nvSpPr>
        <p:spPr>
          <a:xfrm>
            <a:off x="4644000" y="1815643"/>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80" name="Text Placeholder 5">
            <a:extLst>
              <a:ext uri="{FF2B5EF4-FFF2-40B4-BE49-F238E27FC236}">
                <a16:creationId xmlns:a16="http://schemas.microsoft.com/office/drawing/2014/main" id="{B101370D-BD23-0E59-00B2-1DF4D768EBDF}"/>
              </a:ext>
            </a:extLst>
          </p:cNvPr>
          <p:cNvSpPr>
            <a:spLocks noGrp="1"/>
          </p:cNvSpPr>
          <p:nvPr>
            <p:ph type="body" sz="quarter" idx="27" hasCustomPrompt="1"/>
          </p:nvPr>
        </p:nvSpPr>
        <p:spPr>
          <a:xfrm>
            <a:off x="9106462" y="1815643"/>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81" name="Picture Placeholder 95">
            <a:extLst>
              <a:ext uri="{FF2B5EF4-FFF2-40B4-BE49-F238E27FC236}">
                <a16:creationId xmlns:a16="http://schemas.microsoft.com/office/drawing/2014/main" id="{F4B3C050-4D54-40AC-903F-F698E83D054E}"/>
              </a:ext>
            </a:extLst>
          </p:cNvPr>
          <p:cNvSpPr>
            <a:spLocks noGrp="1"/>
          </p:cNvSpPr>
          <p:nvPr>
            <p:ph type="pic" sz="quarter" idx="59" hasCustomPrompt="1"/>
          </p:nvPr>
        </p:nvSpPr>
        <p:spPr>
          <a:xfrm>
            <a:off x="3225799" y="212342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182" name="Text Placeholder 5">
            <a:extLst>
              <a:ext uri="{FF2B5EF4-FFF2-40B4-BE49-F238E27FC236}">
                <a16:creationId xmlns:a16="http://schemas.microsoft.com/office/drawing/2014/main" id="{155ABD36-F107-FAC7-D94F-C71129D99E04}"/>
              </a:ext>
            </a:extLst>
          </p:cNvPr>
          <p:cNvSpPr>
            <a:spLocks noGrp="1"/>
          </p:cNvSpPr>
          <p:nvPr>
            <p:ph type="body" sz="quarter" idx="28" hasCustomPrompt="1"/>
          </p:nvPr>
        </p:nvSpPr>
        <p:spPr>
          <a:xfrm>
            <a:off x="3225800" y="2212367"/>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3" name="Text Placeholder 5">
            <a:extLst>
              <a:ext uri="{FF2B5EF4-FFF2-40B4-BE49-F238E27FC236}">
                <a16:creationId xmlns:a16="http://schemas.microsoft.com/office/drawing/2014/main" id="{0A1512C3-4983-E876-9159-16E3626DF5B5}"/>
              </a:ext>
            </a:extLst>
          </p:cNvPr>
          <p:cNvSpPr>
            <a:spLocks noGrp="1"/>
          </p:cNvSpPr>
          <p:nvPr>
            <p:ph type="body" sz="quarter" idx="29"/>
          </p:nvPr>
        </p:nvSpPr>
        <p:spPr>
          <a:xfrm>
            <a:off x="4644000" y="2212367"/>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84" name="Text Placeholder 5">
            <a:extLst>
              <a:ext uri="{FF2B5EF4-FFF2-40B4-BE49-F238E27FC236}">
                <a16:creationId xmlns:a16="http://schemas.microsoft.com/office/drawing/2014/main" id="{F7879AFD-9EB9-2FB8-189D-455DEDB6131F}"/>
              </a:ext>
            </a:extLst>
          </p:cNvPr>
          <p:cNvSpPr>
            <a:spLocks noGrp="1"/>
          </p:cNvSpPr>
          <p:nvPr>
            <p:ph type="body" sz="quarter" idx="30" hasCustomPrompt="1"/>
          </p:nvPr>
        </p:nvSpPr>
        <p:spPr>
          <a:xfrm>
            <a:off x="9106462" y="2212367"/>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85" name="Picture Placeholder 96">
            <a:extLst>
              <a:ext uri="{FF2B5EF4-FFF2-40B4-BE49-F238E27FC236}">
                <a16:creationId xmlns:a16="http://schemas.microsoft.com/office/drawing/2014/main" id="{35FA00DC-0DE0-96B1-C7B7-F45DB8335CDB}"/>
              </a:ext>
            </a:extLst>
          </p:cNvPr>
          <p:cNvSpPr>
            <a:spLocks noGrp="1"/>
          </p:cNvSpPr>
          <p:nvPr>
            <p:ph type="pic" sz="quarter" idx="60" hasCustomPrompt="1"/>
          </p:nvPr>
        </p:nvSpPr>
        <p:spPr>
          <a:xfrm>
            <a:off x="3225799" y="252544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186" name="Text Placeholder 5">
            <a:extLst>
              <a:ext uri="{FF2B5EF4-FFF2-40B4-BE49-F238E27FC236}">
                <a16:creationId xmlns:a16="http://schemas.microsoft.com/office/drawing/2014/main" id="{BE4AFC06-39CD-C8B1-3AE0-5EC6BA91A93A}"/>
              </a:ext>
            </a:extLst>
          </p:cNvPr>
          <p:cNvSpPr>
            <a:spLocks noGrp="1"/>
          </p:cNvSpPr>
          <p:nvPr>
            <p:ph type="body" sz="quarter" idx="31" hasCustomPrompt="1"/>
          </p:nvPr>
        </p:nvSpPr>
        <p:spPr>
          <a:xfrm>
            <a:off x="3225800" y="2607652"/>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7" name="Text Placeholder 5">
            <a:extLst>
              <a:ext uri="{FF2B5EF4-FFF2-40B4-BE49-F238E27FC236}">
                <a16:creationId xmlns:a16="http://schemas.microsoft.com/office/drawing/2014/main" id="{626B338C-7172-C0D7-9039-86A9DE0F1FA0}"/>
              </a:ext>
            </a:extLst>
          </p:cNvPr>
          <p:cNvSpPr>
            <a:spLocks noGrp="1"/>
          </p:cNvSpPr>
          <p:nvPr>
            <p:ph type="body" sz="quarter" idx="32"/>
          </p:nvPr>
        </p:nvSpPr>
        <p:spPr>
          <a:xfrm>
            <a:off x="4644000" y="2607652"/>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88" name="Text Placeholder 5">
            <a:extLst>
              <a:ext uri="{FF2B5EF4-FFF2-40B4-BE49-F238E27FC236}">
                <a16:creationId xmlns:a16="http://schemas.microsoft.com/office/drawing/2014/main" id="{F53E4D8E-1408-3646-C31B-01AB5D69F9EE}"/>
              </a:ext>
            </a:extLst>
          </p:cNvPr>
          <p:cNvSpPr>
            <a:spLocks noGrp="1"/>
          </p:cNvSpPr>
          <p:nvPr>
            <p:ph type="body" sz="quarter" idx="33" hasCustomPrompt="1"/>
          </p:nvPr>
        </p:nvSpPr>
        <p:spPr>
          <a:xfrm>
            <a:off x="9106462" y="2607652"/>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89" name="Picture Placeholder 97">
            <a:extLst>
              <a:ext uri="{FF2B5EF4-FFF2-40B4-BE49-F238E27FC236}">
                <a16:creationId xmlns:a16="http://schemas.microsoft.com/office/drawing/2014/main" id="{E48216AF-0F70-8F6D-3261-AB2C4BA6E6DD}"/>
              </a:ext>
            </a:extLst>
          </p:cNvPr>
          <p:cNvSpPr>
            <a:spLocks noGrp="1"/>
          </p:cNvSpPr>
          <p:nvPr>
            <p:ph type="pic" sz="quarter" idx="61" hasCustomPrompt="1"/>
          </p:nvPr>
        </p:nvSpPr>
        <p:spPr>
          <a:xfrm>
            <a:off x="3225799" y="2919586"/>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190" name="Text Placeholder 5">
            <a:extLst>
              <a:ext uri="{FF2B5EF4-FFF2-40B4-BE49-F238E27FC236}">
                <a16:creationId xmlns:a16="http://schemas.microsoft.com/office/drawing/2014/main" id="{ACC59BB8-BBFA-7099-D2F9-58BFCAF10734}"/>
              </a:ext>
            </a:extLst>
          </p:cNvPr>
          <p:cNvSpPr>
            <a:spLocks noGrp="1"/>
          </p:cNvSpPr>
          <p:nvPr>
            <p:ph type="body" sz="quarter" idx="34" hasCustomPrompt="1"/>
          </p:nvPr>
        </p:nvSpPr>
        <p:spPr>
          <a:xfrm>
            <a:off x="3225800" y="3002937"/>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dirty="0"/>
              <a:t>00:00</a:t>
            </a:r>
          </a:p>
        </p:txBody>
      </p:sp>
      <p:sp>
        <p:nvSpPr>
          <p:cNvPr id="191" name="Text Placeholder 5">
            <a:extLst>
              <a:ext uri="{FF2B5EF4-FFF2-40B4-BE49-F238E27FC236}">
                <a16:creationId xmlns:a16="http://schemas.microsoft.com/office/drawing/2014/main" id="{CACBCBB1-0D34-45F6-E211-B0C865D3FF9F}"/>
              </a:ext>
            </a:extLst>
          </p:cNvPr>
          <p:cNvSpPr>
            <a:spLocks noGrp="1"/>
          </p:cNvSpPr>
          <p:nvPr>
            <p:ph type="body" sz="quarter" idx="35"/>
          </p:nvPr>
        </p:nvSpPr>
        <p:spPr>
          <a:xfrm>
            <a:off x="4644000" y="3002937"/>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92" name="Text Placeholder 5">
            <a:extLst>
              <a:ext uri="{FF2B5EF4-FFF2-40B4-BE49-F238E27FC236}">
                <a16:creationId xmlns:a16="http://schemas.microsoft.com/office/drawing/2014/main" id="{AA85DA3F-ECA7-C004-3370-0301B640466D}"/>
              </a:ext>
            </a:extLst>
          </p:cNvPr>
          <p:cNvSpPr>
            <a:spLocks noGrp="1"/>
          </p:cNvSpPr>
          <p:nvPr>
            <p:ph type="body" sz="quarter" idx="36" hasCustomPrompt="1"/>
          </p:nvPr>
        </p:nvSpPr>
        <p:spPr>
          <a:xfrm>
            <a:off x="9106462" y="3002937"/>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93" name="Picture Placeholder 98">
            <a:extLst>
              <a:ext uri="{FF2B5EF4-FFF2-40B4-BE49-F238E27FC236}">
                <a16:creationId xmlns:a16="http://schemas.microsoft.com/office/drawing/2014/main" id="{6E85E349-99D2-61C9-CD7D-58A15220FF0A}"/>
              </a:ext>
            </a:extLst>
          </p:cNvPr>
          <p:cNvSpPr>
            <a:spLocks noGrp="1"/>
          </p:cNvSpPr>
          <p:nvPr>
            <p:ph type="pic" sz="quarter" idx="62" hasCustomPrompt="1"/>
          </p:nvPr>
        </p:nvSpPr>
        <p:spPr>
          <a:xfrm>
            <a:off x="3225799" y="331372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194" name="Text Placeholder 5">
            <a:extLst>
              <a:ext uri="{FF2B5EF4-FFF2-40B4-BE49-F238E27FC236}">
                <a16:creationId xmlns:a16="http://schemas.microsoft.com/office/drawing/2014/main" id="{D00E7ED3-4AED-567D-4156-2F6D199ADA79}"/>
              </a:ext>
            </a:extLst>
          </p:cNvPr>
          <p:cNvSpPr>
            <a:spLocks noGrp="1"/>
          </p:cNvSpPr>
          <p:nvPr>
            <p:ph type="body" sz="quarter" idx="37" hasCustomPrompt="1"/>
          </p:nvPr>
        </p:nvSpPr>
        <p:spPr>
          <a:xfrm>
            <a:off x="3225800" y="3398222"/>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5" name="Text Placeholder 5">
            <a:extLst>
              <a:ext uri="{FF2B5EF4-FFF2-40B4-BE49-F238E27FC236}">
                <a16:creationId xmlns:a16="http://schemas.microsoft.com/office/drawing/2014/main" id="{C8FC743C-8275-AD1C-7797-8C970CCC8D44}"/>
              </a:ext>
            </a:extLst>
          </p:cNvPr>
          <p:cNvSpPr>
            <a:spLocks noGrp="1"/>
          </p:cNvSpPr>
          <p:nvPr>
            <p:ph type="body" sz="quarter" idx="38"/>
          </p:nvPr>
        </p:nvSpPr>
        <p:spPr>
          <a:xfrm>
            <a:off x="4644000" y="3398222"/>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96" name="Text Placeholder 5">
            <a:extLst>
              <a:ext uri="{FF2B5EF4-FFF2-40B4-BE49-F238E27FC236}">
                <a16:creationId xmlns:a16="http://schemas.microsoft.com/office/drawing/2014/main" id="{AF7A0554-FA98-7604-80E6-32CB2E2929A8}"/>
              </a:ext>
            </a:extLst>
          </p:cNvPr>
          <p:cNvSpPr>
            <a:spLocks noGrp="1"/>
          </p:cNvSpPr>
          <p:nvPr>
            <p:ph type="body" sz="quarter" idx="39" hasCustomPrompt="1"/>
          </p:nvPr>
        </p:nvSpPr>
        <p:spPr>
          <a:xfrm>
            <a:off x="9106462" y="3398222"/>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97" name="Picture Placeholder 99">
            <a:extLst>
              <a:ext uri="{FF2B5EF4-FFF2-40B4-BE49-F238E27FC236}">
                <a16:creationId xmlns:a16="http://schemas.microsoft.com/office/drawing/2014/main" id="{F876AA1D-D562-3A3B-A233-9C23797C9A2F}"/>
              </a:ext>
            </a:extLst>
          </p:cNvPr>
          <p:cNvSpPr>
            <a:spLocks noGrp="1"/>
          </p:cNvSpPr>
          <p:nvPr>
            <p:ph type="pic" sz="quarter" idx="63" hasCustomPrompt="1"/>
          </p:nvPr>
        </p:nvSpPr>
        <p:spPr>
          <a:xfrm>
            <a:off x="3225799" y="371574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198" name="Text Placeholder 5">
            <a:extLst>
              <a:ext uri="{FF2B5EF4-FFF2-40B4-BE49-F238E27FC236}">
                <a16:creationId xmlns:a16="http://schemas.microsoft.com/office/drawing/2014/main" id="{4AAF2467-86C6-2863-72E4-0D257BDEFEC8}"/>
              </a:ext>
            </a:extLst>
          </p:cNvPr>
          <p:cNvSpPr>
            <a:spLocks noGrp="1"/>
          </p:cNvSpPr>
          <p:nvPr>
            <p:ph type="body" sz="quarter" idx="40" hasCustomPrompt="1"/>
          </p:nvPr>
        </p:nvSpPr>
        <p:spPr>
          <a:xfrm>
            <a:off x="3225800" y="3793507"/>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9" name="Text Placeholder 5">
            <a:extLst>
              <a:ext uri="{FF2B5EF4-FFF2-40B4-BE49-F238E27FC236}">
                <a16:creationId xmlns:a16="http://schemas.microsoft.com/office/drawing/2014/main" id="{D10BCF98-803A-D107-CF63-05EE97CCF877}"/>
              </a:ext>
            </a:extLst>
          </p:cNvPr>
          <p:cNvSpPr>
            <a:spLocks noGrp="1"/>
          </p:cNvSpPr>
          <p:nvPr>
            <p:ph type="body" sz="quarter" idx="41"/>
          </p:nvPr>
        </p:nvSpPr>
        <p:spPr>
          <a:xfrm>
            <a:off x="4644000" y="3793507"/>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200" name="Text Placeholder 5">
            <a:extLst>
              <a:ext uri="{FF2B5EF4-FFF2-40B4-BE49-F238E27FC236}">
                <a16:creationId xmlns:a16="http://schemas.microsoft.com/office/drawing/2014/main" id="{66FCBF15-2260-D8AF-4A2A-454AC1F084CE}"/>
              </a:ext>
            </a:extLst>
          </p:cNvPr>
          <p:cNvSpPr>
            <a:spLocks noGrp="1"/>
          </p:cNvSpPr>
          <p:nvPr>
            <p:ph type="body" sz="quarter" idx="42" hasCustomPrompt="1"/>
          </p:nvPr>
        </p:nvSpPr>
        <p:spPr>
          <a:xfrm>
            <a:off x="9106462" y="3793507"/>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201" name="Picture Placeholder 100">
            <a:extLst>
              <a:ext uri="{FF2B5EF4-FFF2-40B4-BE49-F238E27FC236}">
                <a16:creationId xmlns:a16="http://schemas.microsoft.com/office/drawing/2014/main" id="{9AA08646-E580-C6E2-B08A-A52294AA1302}"/>
              </a:ext>
            </a:extLst>
          </p:cNvPr>
          <p:cNvSpPr>
            <a:spLocks noGrp="1"/>
          </p:cNvSpPr>
          <p:nvPr>
            <p:ph type="pic" sz="quarter" idx="64" hasCustomPrompt="1"/>
          </p:nvPr>
        </p:nvSpPr>
        <p:spPr>
          <a:xfrm>
            <a:off x="3225799" y="410199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202" name="Text Placeholder 5">
            <a:extLst>
              <a:ext uri="{FF2B5EF4-FFF2-40B4-BE49-F238E27FC236}">
                <a16:creationId xmlns:a16="http://schemas.microsoft.com/office/drawing/2014/main" id="{F1F57BF8-4802-2C8C-0E82-371529BD021B}"/>
              </a:ext>
            </a:extLst>
          </p:cNvPr>
          <p:cNvSpPr>
            <a:spLocks noGrp="1"/>
          </p:cNvSpPr>
          <p:nvPr>
            <p:ph type="body" sz="quarter" idx="43" hasCustomPrompt="1"/>
          </p:nvPr>
        </p:nvSpPr>
        <p:spPr>
          <a:xfrm>
            <a:off x="3225800" y="4185778"/>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3" name="Text Placeholder 5">
            <a:extLst>
              <a:ext uri="{FF2B5EF4-FFF2-40B4-BE49-F238E27FC236}">
                <a16:creationId xmlns:a16="http://schemas.microsoft.com/office/drawing/2014/main" id="{04A64809-4725-EAB5-6238-C72786840E58}"/>
              </a:ext>
            </a:extLst>
          </p:cNvPr>
          <p:cNvSpPr>
            <a:spLocks noGrp="1"/>
          </p:cNvSpPr>
          <p:nvPr>
            <p:ph type="body" sz="quarter" idx="44"/>
          </p:nvPr>
        </p:nvSpPr>
        <p:spPr>
          <a:xfrm>
            <a:off x="4644000" y="4185778"/>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204" name="Text Placeholder 5">
            <a:extLst>
              <a:ext uri="{FF2B5EF4-FFF2-40B4-BE49-F238E27FC236}">
                <a16:creationId xmlns:a16="http://schemas.microsoft.com/office/drawing/2014/main" id="{4CB9BFE3-9BB1-5FD8-09B8-E24BA20F557E}"/>
              </a:ext>
            </a:extLst>
          </p:cNvPr>
          <p:cNvSpPr>
            <a:spLocks noGrp="1"/>
          </p:cNvSpPr>
          <p:nvPr>
            <p:ph type="body" sz="quarter" idx="45" hasCustomPrompt="1"/>
          </p:nvPr>
        </p:nvSpPr>
        <p:spPr>
          <a:xfrm>
            <a:off x="9106462" y="4185778"/>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5" name="Picture Placeholder 101">
            <a:extLst>
              <a:ext uri="{FF2B5EF4-FFF2-40B4-BE49-F238E27FC236}">
                <a16:creationId xmlns:a16="http://schemas.microsoft.com/office/drawing/2014/main" id="{44DB8248-2938-15C7-274A-CA5D91633846}"/>
              </a:ext>
            </a:extLst>
          </p:cNvPr>
          <p:cNvSpPr>
            <a:spLocks noGrp="1"/>
          </p:cNvSpPr>
          <p:nvPr>
            <p:ph type="pic" sz="quarter" idx="65" hasCustomPrompt="1"/>
          </p:nvPr>
        </p:nvSpPr>
        <p:spPr>
          <a:xfrm>
            <a:off x="3225799" y="44961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206" name="Text Placeholder 5">
            <a:extLst>
              <a:ext uri="{FF2B5EF4-FFF2-40B4-BE49-F238E27FC236}">
                <a16:creationId xmlns:a16="http://schemas.microsoft.com/office/drawing/2014/main" id="{611AE180-E3A1-4890-5ADE-0648958344D8}"/>
              </a:ext>
            </a:extLst>
          </p:cNvPr>
          <p:cNvSpPr>
            <a:spLocks noGrp="1"/>
          </p:cNvSpPr>
          <p:nvPr>
            <p:ph type="body" sz="quarter" idx="46" hasCustomPrompt="1"/>
          </p:nvPr>
        </p:nvSpPr>
        <p:spPr>
          <a:xfrm>
            <a:off x="3225800" y="457804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7" name="Text Placeholder 5">
            <a:extLst>
              <a:ext uri="{FF2B5EF4-FFF2-40B4-BE49-F238E27FC236}">
                <a16:creationId xmlns:a16="http://schemas.microsoft.com/office/drawing/2014/main" id="{E90EADE4-597A-8C59-D59C-21DE4011EC86}"/>
              </a:ext>
            </a:extLst>
          </p:cNvPr>
          <p:cNvSpPr>
            <a:spLocks noGrp="1"/>
          </p:cNvSpPr>
          <p:nvPr>
            <p:ph type="body" sz="quarter" idx="47"/>
          </p:nvPr>
        </p:nvSpPr>
        <p:spPr>
          <a:xfrm>
            <a:off x="4644000" y="457804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208" name="Text Placeholder 5">
            <a:extLst>
              <a:ext uri="{FF2B5EF4-FFF2-40B4-BE49-F238E27FC236}">
                <a16:creationId xmlns:a16="http://schemas.microsoft.com/office/drawing/2014/main" id="{8988DD51-F3BF-BE97-FF13-DAAFB4A50B04}"/>
              </a:ext>
            </a:extLst>
          </p:cNvPr>
          <p:cNvSpPr>
            <a:spLocks noGrp="1"/>
          </p:cNvSpPr>
          <p:nvPr>
            <p:ph type="body" sz="quarter" idx="48" hasCustomPrompt="1"/>
          </p:nvPr>
        </p:nvSpPr>
        <p:spPr>
          <a:xfrm>
            <a:off x="9106462" y="457804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209" name="Picture Placeholder 102">
            <a:extLst>
              <a:ext uri="{FF2B5EF4-FFF2-40B4-BE49-F238E27FC236}">
                <a16:creationId xmlns:a16="http://schemas.microsoft.com/office/drawing/2014/main" id="{5DAB147A-0351-E869-E2C9-849967B3E0CC}"/>
              </a:ext>
            </a:extLst>
          </p:cNvPr>
          <p:cNvSpPr>
            <a:spLocks noGrp="1"/>
          </p:cNvSpPr>
          <p:nvPr>
            <p:ph type="pic" sz="quarter" idx="66" hasCustomPrompt="1"/>
          </p:nvPr>
        </p:nvSpPr>
        <p:spPr>
          <a:xfrm>
            <a:off x="3225799" y="489027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210" name="Text Placeholder 5">
            <a:extLst>
              <a:ext uri="{FF2B5EF4-FFF2-40B4-BE49-F238E27FC236}">
                <a16:creationId xmlns:a16="http://schemas.microsoft.com/office/drawing/2014/main" id="{3A1DC516-9D33-7E76-1881-D60014DC876A}"/>
              </a:ext>
            </a:extLst>
          </p:cNvPr>
          <p:cNvSpPr>
            <a:spLocks noGrp="1"/>
          </p:cNvSpPr>
          <p:nvPr>
            <p:ph type="body" sz="quarter" idx="49" hasCustomPrompt="1"/>
          </p:nvPr>
        </p:nvSpPr>
        <p:spPr>
          <a:xfrm>
            <a:off x="3225800" y="496901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1" name="Text Placeholder 5">
            <a:extLst>
              <a:ext uri="{FF2B5EF4-FFF2-40B4-BE49-F238E27FC236}">
                <a16:creationId xmlns:a16="http://schemas.microsoft.com/office/drawing/2014/main" id="{50E9B1C4-B2F3-4C78-8518-39911DF5B99E}"/>
              </a:ext>
            </a:extLst>
          </p:cNvPr>
          <p:cNvSpPr>
            <a:spLocks noGrp="1"/>
          </p:cNvSpPr>
          <p:nvPr>
            <p:ph type="body" sz="quarter" idx="50"/>
          </p:nvPr>
        </p:nvSpPr>
        <p:spPr>
          <a:xfrm>
            <a:off x="4644000" y="496901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212" name="Text Placeholder 5">
            <a:extLst>
              <a:ext uri="{FF2B5EF4-FFF2-40B4-BE49-F238E27FC236}">
                <a16:creationId xmlns:a16="http://schemas.microsoft.com/office/drawing/2014/main" id="{BE4B6B57-1237-7AB3-7574-6A37E89A9F5C}"/>
              </a:ext>
            </a:extLst>
          </p:cNvPr>
          <p:cNvSpPr>
            <a:spLocks noGrp="1"/>
          </p:cNvSpPr>
          <p:nvPr>
            <p:ph type="body" sz="quarter" idx="51" hasCustomPrompt="1"/>
          </p:nvPr>
        </p:nvSpPr>
        <p:spPr>
          <a:xfrm>
            <a:off x="9106462" y="496901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213" name="Picture Placeholder 103">
            <a:extLst>
              <a:ext uri="{FF2B5EF4-FFF2-40B4-BE49-F238E27FC236}">
                <a16:creationId xmlns:a16="http://schemas.microsoft.com/office/drawing/2014/main" id="{469187E8-1DE2-B301-6DE0-4B9CEA368C43}"/>
              </a:ext>
            </a:extLst>
          </p:cNvPr>
          <p:cNvSpPr>
            <a:spLocks noGrp="1"/>
          </p:cNvSpPr>
          <p:nvPr>
            <p:ph type="pic" sz="quarter" idx="67" hasCustomPrompt="1"/>
          </p:nvPr>
        </p:nvSpPr>
        <p:spPr>
          <a:xfrm>
            <a:off x="3225799" y="527652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rmAutofit/>
          </a:bodyPr>
          <a:lstStyle>
            <a:lvl1pPr>
              <a:defRPr sz="400" b="0" i="0">
                <a:latin typeface="+mn-lt"/>
              </a:defRPr>
            </a:lvl1pPr>
          </a:lstStyle>
          <a:p>
            <a:r>
              <a:rPr lang="en-GB" dirty="0"/>
              <a:t> </a:t>
            </a:r>
          </a:p>
        </p:txBody>
      </p:sp>
      <p:sp>
        <p:nvSpPr>
          <p:cNvPr id="214" name="Text Placeholder 5">
            <a:extLst>
              <a:ext uri="{FF2B5EF4-FFF2-40B4-BE49-F238E27FC236}">
                <a16:creationId xmlns:a16="http://schemas.microsoft.com/office/drawing/2014/main" id="{C07B97CB-6CF8-744C-72E9-403869FF62FA}"/>
              </a:ext>
            </a:extLst>
          </p:cNvPr>
          <p:cNvSpPr>
            <a:spLocks noGrp="1"/>
          </p:cNvSpPr>
          <p:nvPr>
            <p:ph type="body" sz="quarter" idx="52" hasCustomPrompt="1"/>
          </p:nvPr>
        </p:nvSpPr>
        <p:spPr>
          <a:xfrm>
            <a:off x="3225800" y="5359989"/>
            <a:ext cx="1273176" cy="228909"/>
          </a:xfrm>
        </p:spPr>
        <p:txBody>
          <a:bodyPr wrap="square">
            <a:norm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dirty="0"/>
              <a:t>00:00</a:t>
            </a:r>
          </a:p>
        </p:txBody>
      </p:sp>
      <p:sp>
        <p:nvSpPr>
          <p:cNvPr id="215" name="Text Placeholder 5">
            <a:extLst>
              <a:ext uri="{FF2B5EF4-FFF2-40B4-BE49-F238E27FC236}">
                <a16:creationId xmlns:a16="http://schemas.microsoft.com/office/drawing/2014/main" id="{D7694E3D-9EAE-7860-514C-D3E6A6066D79}"/>
              </a:ext>
            </a:extLst>
          </p:cNvPr>
          <p:cNvSpPr>
            <a:spLocks noGrp="1"/>
          </p:cNvSpPr>
          <p:nvPr>
            <p:ph type="body" sz="quarter" idx="53"/>
          </p:nvPr>
        </p:nvSpPr>
        <p:spPr>
          <a:xfrm>
            <a:off x="4644000" y="5359989"/>
            <a:ext cx="4317438"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216" name="Text Placeholder 5">
            <a:extLst>
              <a:ext uri="{FF2B5EF4-FFF2-40B4-BE49-F238E27FC236}">
                <a16:creationId xmlns:a16="http://schemas.microsoft.com/office/drawing/2014/main" id="{673631ED-FCF1-AA91-EA4E-8BD53A7ED357}"/>
              </a:ext>
            </a:extLst>
          </p:cNvPr>
          <p:cNvSpPr>
            <a:spLocks noGrp="1"/>
          </p:cNvSpPr>
          <p:nvPr>
            <p:ph type="body" sz="quarter" idx="54" hasCustomPrompt="1"/>
          </p:nvPr>
        </p:nvSpPr>
        <p:spPr>
          <a:xfrm>
            <a:off x="9106462" y="5359989"/>
            <a:ext cx="2794059" cy="228909"/>
          </a:xfrm>
        </p:spPr>
        <p:txBody>
          <a:bodyPr wrap="square">
            <a:norm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Footer Placeholder 4">
            <a:extLst>
              <a:ext uri="{FF2B5EF4-FFF2-40B4-BE49-F238E27FC236}">
                <a16:creationId xmlns:a16="http://schemas.microsoft.com/office/drawing/2014/main" id="{3BF28211-1086-A258-4B97-2558FD5CBF7B}"/>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3032853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4DE542-4D98-B05D-597C-9623E7D2E7C2}"/>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en-US" altLang="zh-CN"/>
              <a:t>Click to edit Master title style</a:t>
            </a:r>
            <a:endParaRPr lang="en-GB" dirty="0"/>
          </a:p>
        </p:txBody>
      </p:sp>
      <p:sp>
        <p:nvSpPr>
          <p:cNvPr id="151" name="Picture Placeholder 92">
            <a:extLst>
              <a:ext uri="{FF2B5EF4-FFF2-40B4-BE49-F238E27FC236}">
                <a16:creationId xmlns:a16="http://schemas.microsoft.com/office/drawing/2014/main" id="{414C0709-0B1A-11C5-45EE-CC44E7A13411}"/>
              </a:ext>
            </a:extLst>
          </p:cNvPr>
          <p:cNvSpPr>
            <a:spLocks noGrp="1"/>
          </p:cNvSpPr>
          <p:nvPr>
            <p:ph type="pic" sz="quarter" idx="56" hasCustomPrompt="1"/>
          </p:nvPr>
        </p:nvSpPr>
        <p:spPr>
          <a:xfrm>
            <a:off x="3225799" y="115670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chor="ctr" anchorCtr="0">
            <a:noAutofit/>
          </a:bodyPr>
          <a:lstStyle>
            <a:lvl1pPr>
              <a:defRPr sz="400" b="0" i="0">
                <a:latin typeface="+mn-lt"/>
              </a:defRPr>
            </a:lvl1pPr>
          </a:lstStyle>
          <a:p>
            <a:r>
              <a:rPr lang="en-GB" dirty="0"/>
              <a:t> </a:t>
            </a:r>
          </a:p>
        </p:txBody>
      </p:sp>
      <p:sp>
        <p:nvSpPr>
          <p:cNvPr id="163" name="Text Placeholder 5">
            <a:extLst>
              <a:ext uri="{FF2B5EF4-FFF2-40B4-BE49-F238E27FC236}">
                <a16:creationId xmlns:a16="http://schemas.microsoft.com/office/drawing/2014/main" id="{12B824E8-EE25-7DB2-F96D-DEA8631E51FB}"/>
              </a:ext>
            </a:extLst>
          </p:cNvPr>
          <p:cNvSpPr>
            <a:spLocks noGrp="1"/>
          </p:cNvSpPr>
          <p:nvPr>
            <p:ph type="body" sz="quarter" idx="13" hasCustomPrompt="1"/>
          </p:nvPr>
        </p:nvSpPr>
        <p:spPr>
          <a:xfrm>
            <a:off x="3225800" y="231771"/>
            <a:ext cx="1273176"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dirty="0"/>
              <a:t>00:00</a:t>
            </a:r>
          </a:p>
        </p:txBody>
      </p:sp>
      <p:sp>
        <p:nvSpPr>
          <p:cNvPr id="164" name="Text Placeholder 5">
            <a:extLst>
              <a:ext uri="{FF2B5EF4-FFF2-40B4-BE49-F238E27FC236}">
                <a16:creationId xmlns:a16="http://schemas.microsoft.com/office/drawing/2014/main" id="{A4F70AC5-374E-DFC2-2B29-2318F0BB51E4}"/>
              </a:ext>
            </a:extLst>
          </p:cNvPr>
          <p:cNvSpPr>
            <a:spLocks noGrp="1"/>
          </p:cNvSpPr>
          <p:nvPr>
            <p:ph type="body" sz="quarter" idx="14"/>
          </p:nvPr>
        </p:nvSpPr>
        <p:spPr>
          <a:xfrm>
            <a:off x="4644000" y="231771"/>
            <a:ext cx="4317438"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65" name="Text Placeholder 5">
            <a:extLst>
              <a:ext uri="{FF2B5EF4-FFF2-40B4-BE49-F238E27FC236}">
                <a16:creationId xmlns:a16="http://schemas.microsoft.com/office/drawing/2014/main" id="{EB857D0D-CD76-A612-A712-E14D8C7049C6}"/>
              </a:ext>
            </a:extLst>
          </p:cNvPr>
          <p:cNvSpPr>
            <a:spLocks noGrp="1"/>
          </p:cNvSpPr>
          <p:nvPr>
            <p:ph type="body" sz="quarter" idx="15" hasCustomPrompt="1"/>
          </p:nvPr>
        </p:nvSpPr>
        <p:spPr>
          <a:xfrm>
            <a:off x="9106462" y="231771"/>
            <a:ext cx="2794059"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66" name="Picture Placeholder 91">
            <a:extLst>
              <a:ext uri="{FF2B5EF4-FFF2-40B4-BE49-F238E27FC236}">
                <a16:creationId xmlns:a16="http://schemas.microsoft.com/office/drawing/2014/main" id="{23E05799-FE6A-9155-DA4E-C09C4B03CA27}"/>
              </a:ext>
            </a:extLst>
          </p:cNvPr>
          <p:cNvSpPr>
            <a:spLocks noGrp="1"/>
          </p:cNvSpPr>
          <p:nvPr>
            <p:ph type="pic" sz="quarter" idx="55" hasCustomPrompt="1"/>
          </p:nvPr>
        </p:nvSpPr>
        <p:spPr>
          <a:xfrm>
            <a:off x="3225799" y="57977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chor="ctr" anchorCtr="0">
            <a:noAutofit/>
          </a:bodyPr>
          <a:lstStyle>
            <a:lvl1pPr>
              <a:defRPr sz="400" b="0" i="0">
                <a:latin typeface="+mn-lt"/>
              </a:defRPr>
            </a:lvl1pPr>
          </a:lstStyle>
          <a:p>
            <a:r>
              <a:rPr lang="en-GB" dirty="0"/>
              <a:t>  </a:t>
            </a:r>
          </a:p>
        </p:txBody>
      </p:sp>
      <p:sp>
        <p:nvSpPr>
          <p:cNvPr id="167" name="Text Placeholder 5">
            <a:extLst>
              <a:ext uri="{FF2B5EF4-FFF2-40B4-BE49-F238E27FC236}">
                <a16:creationId xmlns:a16="http://schemas.microsoft.com/office/drawing/2014/main" id="{24089EB1-E806-6913-C5B8-A4C01D0814E6}"/>
              </a:ext>
            </a:extLst>
          </p:cNvPr>
          <p:cNvSpPr>
            <a:spLocks noGrp="1"/>
          </p:cNvSpPr>
          <p:nvPr>
            <p:ph type="body" sz="quarter" idx="16" hasCustomPrompt="1"/>
          </p:nvPr>
        </p:nvSpPr>
        <p:spPr>
          <a:xfrm>
            <a:off x="3225800" y="801573"/>
            <a:ext cx="1273176"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8" name="Text Placeholder 5">
            <a:extLst>
              <a:ext uri="{FF2B5EF4-FFF2-40B4-BE49-F238E27FC236}">
                <a16:creationId xmlns:a16="http://schemas.microsoft.com/office/drawing/2014/main" id="{10C7981E-34E4-22AC-19D7-855BF963AC6A}"/>
              </a:ext>
            </a:extLst>
          </p:cNvPr>
          <p:cNvSpPr>
            <a:spLocks noGrp="1"/>
          </p:cNvSpPr>
          <p:nvPr>
            <p:ph type="body" sz="quarter" idx="17"/>
          </p:nvPr>
        </p:nvSpPr>
        <p:spPr>
          <a:xfrm>
            <a:off x="4644000" y="801573"/>
            <a:ext cx="4317438"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69" name="Text Placeholder 5">
            <a:extLst>
              <a:ext uri="{FF2B5EF4-FFF2-40B4-BE49-F238E27FC236}">
                <a16:creationId xmlns:a16="http://schemas.microsoft.com/office/drawing/2014/main" id="{127EEF89-640D-17FA-3E79-57DA3786E32A}"/>
              </a:ext>
            </a:extLst>
          </p:cNvPr>
          <p:cNvSpPr>
            <a:spLocks noGrp="1"/>
          </p:cNvSpPr>
          <p:nvPr>
            <p:ph type="body" sz="quarter" idx="18" hasCustomPrompt="1"/>
          </p:nvPr>
        </p:nvSpPr>
        <p:spPr>
          <a:xfrm>
            <a:off x="9106462" y="801573"/>
            <a:ext cx="2794059"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70" name="Text Placeholder 5">
            <a:extLst>
              <a:ext uri="{FF2B5EF4-FFF2-40B4-BE49-F238E27FC236}">
                <a16:creationId xmlns:a16="http://schemas.microsoft.com/office/drawing/2014/main" id="{C3E76B7F-03AC-D5BD-BECC-8B0881567D59}"/>
              </a:ext>
            </a:extLst>
          </p:cNvPr>
          <p:cNvSpPr>
            <a:spLocks noGrp="1"/>
          </p:cNvSpPr>
          <p:nvPr>
            <p:ph type="body" sz="quarter" idx="19" hasCustomPrompt="1"/>
          </p:nvPr>
        </p:nvSpPr>
        <p:spPr>
          <a:xfrm>
            <a:off x="3225800" y="1371375"/>
            <a:ext cx="1273176"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1" name="Text Placeholder 5">
            <a:extLst>
              <a:ext uri="{FF2B5EF4-FFF2-40B4-BE49-F238E27FC236}">
                <a16:creationId xmlns:a16="http://schemas.microsoft.com/office/drawing/2014/main" id="{8344A73D-BCE2-9041-0430-DCA16AE2194A}"/>
              </a:ext>
            </a:extLst>
          </p:cNvPr>
          <p:cNvSpPr>
            <a:spLocks noGrp="1"/>
          </p:cNvSpPr>
          <p:nvPr>
            <p:ph type="body" sz="quarter" idx="20"/>
          </p:nvPr>
        </p:nvSpPr>
        <p:spPr>
          <a:xfrm>
            <a:off x="4644000" y="1371375"/>
            <a:ext cx="4317438"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72" name="Text Placeholder 5">
            <a:extLst>
              <a:ext uri="{FF2B5EF4-FFF2-40B4-BE49-F238E27FC236}">
                <a16:creationId xmlns:a16="http://schemas.microsoft.com/office/drawing/2014/main" id="{BA7AD8A2-995B-0025-7B23-12D44BEB24F7}"/>
              </a:ext>
            </a:extLst>
          </p:cNvPr>
          <p:cNvSpPr>
            <a:spLocks noGrp="1"/>
          </p:cNvSpPr>
          <p:nvPr>
            <p:ph type="body" sz="quarter" idx="21" hasCustomPrompt="1"/>
          </p:nvPr>
        </p:nvSpPr>
        <p:spPr>
          <a:xfrm>
            <a:off x="9106462" y="1371375"/>
            <a:ext cx="2794059"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3" name="Picture Placeholder 93">
            <a:extLst>
              <a:ext uri="{FF2B5EF4-FFF2-40B4-BE49-F238E27FC236}">
                <a16:creationId xmlns:a16="http://schemas.microsoft.com/office/drawing/2014/main" id="{C7221CC4-5A16-F8BC-F970-B26EBD5A8BA8}"/>
              </a:ext>
            </a:extLst>
          </p:cNvPr>
          <p:cNvSpPr>
            <a:spLocks noGrp="1"/>
          </p:cNvSpPr>
          <p:nvPr>
            <p:ph type="pic" sz="quarter" idx="57" hasCustomPrompt="1"/>
          </p:nvPr>
        </p:nvSpPr>
        <p:spPr>
          <a:xfrm>
            <a:off x="3225799" y="173362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chor="ctr" anchorCtr="0">
            <a:noAutofit/>
          </a:bodyPr>
          <a:lstStyle>
            <a:lvl1pPr>
              <a:defRPr sz="400" b="0" i="0">
                <a:latin typeface="+mn-lt"/>
              </a:defRPr>
            </a:lvl1pPr>
          </a:lstStyle>
          <a:p>
            <a:r>
              <a:rPr lang="en-GB" dirty="0"/>
              <a:t> </a:t>
            </a:r>
          </a:p>
        </p:txBody>
      </p:sp>
      <p:sp>
        <p:nvSpPr>
          <p:cNvPr id="174" name="Text Placeholder 5">
            <a:extLst>
              <a:ext uri="{FF2B5EF4-FFF2-40B4-BE49-F238E27FC236}">
                <a16:creationId xmlns:a16="http://schemas.microsoft.com/office/drawing/2014/main" id="{B4AD80BA-61F2-11A3-5213-31194E78CF82}"/>
              </a:ext>
            </a:extLst>
          </p:cNvPr>
          <p:cNvSpPr>
            <a:spLocks noGrp="1"/>
          </p:cNvSpPr>
          <p:nvPr>
            <p:ph type="body" sz="quarter" idx="22" hasCustomPrompt="1"/>
          </p:nvPr>
        </p:nvSpPr>
        <p:spPr>
          <a:xfrm>
            <a:off x="3225800" y="1941177"/>
            <a:ext cx="1273176"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5" name="Text Placeholder 5">
            <a:extLst>
              <a:ext uri="{FF2B5EF4-FFF2-40B4-BE49-F238E27FC236}">
                <a16:creationId xmlns:a16="http://schemas.microsoft.com/office/drawing/2014/main" id="{27C0D85E-74CB-0D5E-89E5-5D22045B8749}"/>
              </a:ext>
            </a:extLst>
          </p:cNvPr>
          <p:cNvSpPr>
            <a:spLocks noGrp="1"/>
          </p:cNvSpPr>
          <p:nvPr>
            <p:ph type="body" sz="quarter" idx="23"/>
          </p:nvPr>
        </p:nvSpPr>
        <p:spPr>
          <a:xfrm>
            <a:off x="4644000" y="1941177"/>
            <a:ext cx="4317438"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76" name="Text Placeholder 5">
            <a:extLst>
              <a:ext uri="{FF2B5EF4-FFF2-40B4-BE49-F238E27FC236}">
                <a16:creationId xmlns:a16="http://schemas.microsoft.com/office/drawing/2014/main" id="{D3602011-9A32-BE74-D43E-233E4FC27356}"/>
              </a:ext>
            </a:extLst>
          </p:cNvPr>
          <p:cNvSpPr>
            <a:spLocks noGrp="1"/>
          </p:cNvSpPr>
          <p:nvPr>
            <p:ph type="body" sz="quarter" idx="24" hasCustomPrompt="1"/>
          </p:nvPr>
        </p:nvSpPr>
        <p:spPr>
          <a:xfrm>
            <a:off x="9106462" y="1941177"/>
            <a:ext cx="2794059"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77" name="Picture Placeholder 94">
            <a:extLst>
              <a:ext uri="{FF2B5EF4-FFF2-40B4-BE49-F238E27FC236}">
                <a16:creationId xmlns:a16="http://schemas.microsoft.com/office/drawing/2014/main" id="{269B4BB8-2420-C116-E384-4500FB15D7E4}"/>
              </a:ext>
            </a:extLst>
          </p:cNvPr>
          <p:cNvSpPr>
            <a:spLocks noGrp="1"/>
          </p:cNvSpPr>
          <p:nvPr>
            <p:ph type="pic" sz="quarter" idx="58" hasCustomPrompt="1"/>
          </p:nvPr>
        </p:nvSpPr>
        <p:spPr>
          <a:xfrm>
            <a:off x="3225799" y="231055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chor="ctr" anchorCtr="0">
            <a:noAutofit/>
          </a:bodyPr>
          <a:lstStyle>
            <a:lvl1pPr>
              <a:defRPr sz="400" b="0" i="0">
                <a:latin typeface="+mn-lt"/>
              </a:defRPr>
            </a:lvl1pPr>
          </a:lstStyle>
          <a:p>
            <a:r>
              <a:rPr lang="en-GB" dirty="0"/>
              <a:t> </a:t>
            </a:r>
          </a:p>
        </p:txBody>
      </p:sp>
      <p:sp>
        <p:nvSpPr>
          <p:cNvPr id="178" name="Text Placeholder 5">
            <a:extLst>
              <a:ext uri="{FF2B5EF4-FFF2-40B4-BE49-F238E27FC236}">
                <a16:creationId xmlns:a16="http://schemas.microsoft.com/office/drawing/2014/main" id="{A65D6C32-597E-A87D-B6BE-91881E645FE5}"/>
              </a:ext>
            </a:extLst>
          </p:cNvPr>
          <p:cNvSpPr>
            <a:spLocks noGrp="1"/>
          </p:cNvSpPr>
          <p:nvPr>
            <p:ph type="body" sz="quarter" idx="25" hasCustomPrompt="1"/>
          </p:nvPr>
        </p:nvSpPr>
        <p:spPr>
          <a:xfrm>
            <a:off x="3225800" y="2510979"/>
            <a:ext cx="1273176"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9" name="Text Placeholder 5">
            <a:extLst>
              <a:ext uri="{FF2B5EF4-FFF2-40B4-BE49-F238E27FC236}">
                <a16:creationId xmlns:a16="http://schemas.microsoft.com/office/drawing/2014/main" id="{4B1DF343-DFC7-F81B-915B-96E9335A5E49}"/>
              </a:ext>
            </a:extLst>
          </p:cNvPr>
          <p:cNvSpPr>
            <a:spLocks noGrp="1"/>
          </p:cNvSpPr>
          <p:nvPr>
            <p:ph type="body" sz="quarter" idx="26"/>
          </p:nvPr>
        </p:nvSpPr>
        <p:spPr>
          <a:xfrm>
            <a:off x="4644000" y="2510979"/>
            <a:ext cx="4317438"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80" name="Text Placeholder 5">
            <a:extLst>
              <a:ext uri="{FF2B5EF4-FFF2-40B4-BE49-F238E27FC236}">
                <a16:creationId xmlns:a16="http://schemas.microsoft.com/office/drawing/2014/main" id="{B101370D-BD23-0E59-00B2-1DF4D768EBDF}"/>
              </a:ext>
            </a:extLst>
          </p:cNvPr>
          <p:cNvSpPr>
            <a:spLocks noGrp="1"/>
          </p:cNvSpPr>
          <p:nvPr>
            <p:ph type="body" sz="quarter" idx="27" hasCustomPrompt="1"/>
          </p:nvPr>
        </p:nvSpPr>
        <p:spPr>
          <a:xfrm>
            <a:off x="9106462" y="2510979"/>
            <a:ext cx="2794059"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81" name="Picture Placeholder 95">
            <a:extLst>
              <a:ext uri="{FF2B5EF4-FFF2-40B4-BE49-F238E27FC236}">
                <a16:creationId xmlns:a16="http://schemas.microsoft.com/office/drawing/2014/main" id="{F4B3C050-4D54-40AC-903F-F698E83D054E}"/>
              </a:ext>
            </a:extLst>
          </p:cNvPr>
          <p:cNvSpPr>
            <a:spLocks noGrp="1"/>
          </p:cNvSpPr>
          <p:nvPr>
            <p:ph type="pic" sz="quarter" idx="59" hasCustomPrompt="1"/>
          </p:nvPr>
        </p:nvSpPr>
        <p:spPr>
          <a:xfrm>
            <a:off x="3225799" y="288747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chor="ctr" anchorCtr="0">
            <a:noAutofit/>
          </a:bodyPr>
          <a:lstStyle>
            <a:lvl1pPr>
              <a:defRPr sz="400" b="0" i="0">
                <a:latin typeface="+mn-lt"/>
              </a:defRPr>
            </a:lvl1pPr>
          </a:lstStyle>
          <a:p>
            <a:r>
              <a:rPr lang="en-GB" dirty="0"/>
              <a:t> </a:t>
            </a:r>
          </a:p>
        </p:txBody>
      </p:sp>
      <p:sp>
        <p:nvSpPr>
          <p:cNvPr id="182" name="Text Placeholder 5">
            <a:extLst>
              <a:ext uri="{FF2B5EF4-FFF2-40B4-BE49-F238E27FC236}">
                <a16:creationId xmlns:a16="http://schemas.microsoft.com/office/drawing/2014/main" id="{155ABD36-F107-FAC7-D94F-C71129D99E04}"/>
              </a:ext>
            </a:extLst>
          </p:cNvPr>
          <p:cNvSpPr>
            <a:spLocks noGrp="1"/>
          </p:cNvSpPr>
          <p:nvPr>
            <p:ph type="body" sz="quarter" idx="28" hasCustomPrompt="1"/>
          </p:nvPr>
        </p:nvSpPr>
        <p:spPr>
          <a:xfrm>
            <a:off x="3225800" y="3080781"/>
            <a:ext cx="1273176"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3" name="Text Placeholder 5">
            <a:extLst>
              <a:ext uri="{FF2B5EF4-FFF2-40B4-BE49-F238E27FC236}">
                <a16:creationId xmlns:a16="http://schemas.microsoft.com/office/drawing/2014/main" id="{0A1512C3-4983-E876-9159-16E3626DF5B5}"/>
              </a:ext>
            </a:extLst>
          </p:cNvPr>
          <p:cNvSpPr>
            <a:spLocks noGrp="1"/>
          </p:cNvSpPr>
          <p:nvPr>
            <p:ph type="body" sz="quarter" idx="29"/>
          </p:nvPr>
        </p:nvSpPr>
        <p:spPr>
          <a:xfrm>
            <a:off x="4644000" y="3080781"/>
            <a:ext cx="4317438"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84" name="Text Placeholder 5">
            <a:extLst>
              <a:ext uri="{FF2B5EF4-FFF2-40B4-BE49-F238E27FC236}">
                <a16:creationId xmlns:a16="http://schemas.microsoft.com/office/drawing/2014/main" id="{F7879AFD-9EB9-2FB8-189D-455DEDB6131F}"/>
              </a:ext>
            </a:extLst>
          </p:cNvPr>
          <p:cNvSpPr>
            <a:spLocks noGrp="1"/>
          </p:cNvSpPr>
          <p:nvPr>
            <p:ph type="body" sz="quarter" idx="30" hasCustomPrompt="1"/>
          </p:nvPr>
        </p:nvSpPr>
        <p:spPr>
          <a:xfrm>
            <a:off x="9106462" y="3080781"/>
            <a:ext cx="2794059"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85" name="Picture Placeholder 96">
            <a:extLst>
              <a:ext uri="{FF2B5EF4-FFF2-40B4-BE49-F238E27FC236}">
                <a16:creationId xmlns:a16="http://schemas.microsoft.com/office/drawing/2014/main" id="{35FA00DC-0DE0-96B1-C7B7-F45DB8335CDB}"/>
              </a:ext>
            </a:extLst>
          </p:cNvPr>
          <p:cNvSpPr>
            <a:spLocks noGrp="1"/>
          </p:cNvSpPr>
          <p:nvPr>
            <p:ph type="pic" sz="quarter" idx="60" hasCustomPrompt="1"/>
          </p:nvPr>
        </p:nvSpPr>
        <p:spPr>
          <a:xfrm>
            <a:off x="3225799" y="346440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chor="ctr" anchorCtr="0">
            <a:noAutofit/>
          </a:bodyPr>
          <a:lstStyle>
            <a:lvl1pPr>
              <a:defRPr sz="400" b="0" i="0">
                <a:latin typeface="+mn-lt"/>
              </a:defRPr>
            </a:lvl1pPr>
          </a:lstStyle>
          <a:p>
            <a:r>
              <a:rPr lang="en-GB" dirty="0"/>
              <a:t> </a:t>
            </a:r>
          </a:p>
        </p:txBody>
      </p:sp>
      <p:sp>
        <p:nvSpPr>
          <p:cNvPr id="186" name="Text Placeholder 5">
            <a:extLst>
              <a:ext uri="{FF2B5EF4-FFF2-40B4-BE49-F238E27FC236}">
                <a16:creationId xmlns:a16="http://schemas.microsoft.com/office/drawing/2014/main" id="{BE4AFC06-39CD-C8B1-3AE0-5EC6BA91A93A}"/>
              </a:ext>
            </a:extLst>
          </p:cNvPr>
          <p:cNvSpPr>
            <a:spLocks noGrp="1"/>
          </p:cNvSpPr>
          <p:nvPr>
            <p:ph type="body" sz="quarter" idx="31" hasCustomPrompt="1"/>
          </p:nvPr>
        </p:nvSpPr>
        <p:spPr>
          <a:xfrm>
            <a:off x="3225800" y="3650583"/>
            <a:ext cx="1273176"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7" name="Text Placeholder 5">
            <a:extLst>
              <a:ext uri="{FF2B5EF4-FFF2-40B4-BE49-F238E27FC236}">
                <a16:creationId xmlns:a16="http://schemas.microsoft.com/office/drawing/2014/main" id="{626B338C-7172-C0D7-9039-86A9DE0F1FA0}"/>
              </a:ext>
            </a:extLst>
          </p:cNvPr>
          <p:cNvSpPr>
            <a:spLocks noGrp="1"/>
          </p:cNvSpPr>
          <p:nvPr>
            <p:ph type="body" sz="quarter" idx="32"/>
          </p:nvPr>
        </p:nvSpPr>
        <p:spPr>
          <a:xfrm>
            <a:off x="4644000" y="3650583"/>
            <a:ext cx="4317438"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88" name="Text Placeholder 5">
            <a:extLst>
              <a:ext uri="{FF2B5EF4-FFF2-40B4-BE49-F238E27FC236}">
                <a16:creationId xmlns:a16="http://schemas.microsoft.com/office/drawing/2014/main" id="{F53E4D8E-1408-3646-C31B-01AB5D69F9EE}"/>
              </a:ext>
            </a:extLst>
          </p:cNvPr>
          <p:cNvSpPr>
            <a:spLocks noGrp="1"/>
          </p:cNvSpPr>
          <p:nvPr>
            <p:ph type="body" sz="quarter" idx="33" hasCustomPrompt="1"/>
          </p:nvPr>
        </p:nvSpPr>
        <p:spPr>
          <a:xfrm>
            <a:off x="9106462" y="3650583"/>
            <a:ext cx="2794059"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89" name="Picture Placeholder 97">
            <a:extLst>
              <a:ext uri="{FF2B5EF4-FFF2-40B4-BE49-F238E27FC236}">
                <a16:creationId xmlns:a16="http://schemas.microsoft.com/office/drawing/2014/main" id="{E48216AF-0F70-8F6D-3261-AB2C4BA6E6DD}"/>
              </a:ext>
            </a:extLst>
          </p:cNvPr>
          <p:cNvSpPr>
            <a:spLocks noGrp="1"/>
          </p:cNvSpPr>
          <p:nvPr>
            <p:ph type="pic" sz="quarter" idx="61" hasCustomPrompt="1"/>
          </p:nvPr>
        </p:nvSpPr>
        <p:spPr>
          <a:xfrm>
            <a:off x="3225799" y="404132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chor="ctr" anchorCtr="0">
            <a:noAutofit/>
          </a:bodyPr>
          <a:lstStyle>
            <a:lvl1pPr>
              <a:defRPr sz="400" b="0" i="0">
                <a:latin typeface="+mn-lt"/>
              </a:defRPr>
            </a:lvl1pPr>
          </a:lstStyle>
          <a:p>
            <a:r>
              <a:rPr lang="en-GB" dirty="0"/>
              <a:t> </a:t>
            </a:r>
          </a:p>
        </p:txBody>
      </p:sp>
      <p:sp>
        <p:nvSpPr>
          <p:cNvPr id="190" name="Text Placeholder 5">
            <a:extLst>
              <a:ext uri="{FF2B5EF4-FFF2-40B4-BE49-F238E27FC236}">
                <a16:creationId xmlns:a16="http://schemas.microsoft.com/office/drawing/2014/main" id="{ACC59BB8-BBFA-7099-D2F9-58BFCAF10734}"/>
              </a:ext>
            </a:extLst>
          </p:cNvPr>
          <p:cNvSpPr>
            <a:spLocks noGrp="1"/>
          </p:cNvSpPr>
          <p:nvPr>
            <p:ph type="body" sz="quarter" idx="34" hasCustomPrompt="1"/>
          </p:nvPr>
        </p:nvSpPr>
        <p:spPr>
          <a:xfrm>
            <a:off x="3225800" y="4220385"/>
            <a:ext cx="1273176"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dirty="0"/>
              <a:t>00:00</a:t>
            </a:r>
          </a:p>
        </p:txBody>
      </p:sp>
      <p:sp>
        <p:nvSpPr>
          <p:cNvPr id="191" name="Text Placeholder 5">
            <a:extLst>
              <a:ext uri="{FF2B5EF4-FFF2-40B4-BE49-F238E27FC236}">
                <a16:creationId xmlns:a16="http://schemas.microsoft.com/office/drawing/2014/main" id="{CACBCBB1-0D34-45F6-E211-B0C865D3FF9F}"/>
              </a:ext>
            </a:extLst>
          </p:cNvPr>
          <p:cNvSpPr>
            <a:spLocks noGrp="1"/>
          </p:cNvSpPr>
          <p:nvPr>
            <p:ph type="body" sz="quarter" idx="35"/>
          </p:nvPr>
        </p:nvSpPr>
        <p:spPr>
          <a:xfrm>
            <a:off x="4644000" y="4220385"/>
            <a:ext cx="4317438"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92" name="Text Placeholder 5">
            <a:extLst>
              <a:ext uri="{FF2B5EF4-FFF2-40B4-BE49-F238E27FC236}">
                <a16:creationId xmlns:a16="http://schemas.microsoft.com/office/drawing/2014/main" id="{AA85DA3F-ECA7-C004-3370-0301B640466D}"/>
              </a:ext>
            </a:extLst>
          </p:cNvPr>
          <p:cNvSpPr>
            <a:spLocks noGrp="1"/>
          </p:cNvSpPr>
          <p:nvPr>
            <p:ph type="body" sz="quarter" idx="36" hasCustomPrompt="1"/>
          </p:nvPr>
        </p:nvSpPr>
        <p:spPr>
          <a:xfrm>
            <a:off x="9106462" y="4220385"/>
            <a:ext cx="2794059"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193" name="Picture Placeholder 98">
            <a:extLst>
              <a:ext uri="{FF2B5EF4-FFF2-40B4-BE49-F238E27FC236}">
                <a16:creationId xmlns:a16="http://schemas.microsoft.com/office/drawing/2014/main" id="{6E85E349-99D2-61C9-CD7D-58A15220FF0A}"/>
              </a:ext>
            </a:extLst>
          </p:cNvPr>
          <p:cNvSpPr>
            <a:spLocks noGrp="1"/>
          </p:cNvSpPr>
          <p:nvPr>
            <p:ph type="pic" sz="quarter" idx="62" hasCustomPrompt="1"/>
          </p:nvPr>
        </p:nvSpPr>
        <p:spPr>
          <a:xfrm>
            <a:off x="3225799" y="461825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chor="ctr" anchorCtr="0">
            <a:noAutofit/>
          </a:bodyPr>
          <a:lstStyle>
            <a:lvl1pPr>
              <a:defRPr sz="400" b="0" i="0">
                <a:latin typeface="+mn-lt"/>
              </a:defRPr>
            </a:lvl1pPr>
          </a:lstStyle>
          <a:p>
            <a:r>
              <a:rPr lang="en-GB" dirty="0"/>
              <a:t> </a:t>
            </a:r>
          </a:p>
        </p:txBody>
      </p:sp>
      <p:sp>
        <p:nvSpPr>
          <p:cNvPr id="194" name="Text Placeholder 5">
            <a:extLst>
              <a:ext uri="{FF2B5EF4-FFF2-40B4-BE49-F238E27FC236}">
                <a16:creationId xmlns:a16="http://schemas.microsoft.com/office/drawing/2014/main" id="{D00E7ED3-4AED-567D-4156-2F6D199ADA79}"/>
              </a:ext>
            </a:extLst>
          </p:cNvPr>
          <p:cNvSpPr>
            <a:spLocks noGrp="1"/>
          </p:cNvSpPr>
          <p:nvPr>
            <p:ph type="body" sz="quarter" idx="37" hasCustomPrompt="1"/>
          </p:nvPr>
        </p:nvSpPr>
        <p:spPr>
          <a:xfrm>
            <a:off x="3225800" y="4790187"/>
            <a:ext cx="1273176"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5" name="Text Placeholder 5">
            <a:extLst>
              <a:ext uri="{FF2B5EF4-FFF2-40B4-BE49-F238E27FC236}">
                <a16:creationId xmlns:a16="http://schemas.microsoft.com/office/drawing/2014/main" id="{C8FC743C-8275-AD1C-7797-8C970CCC8D44}"/>
              </a:ext>
            </a:extLst>
          </p:cNvPr>
          <p:cNvSpPr>
            <a:spLocks noGrp="1"/>
          </p:cNvSpPr>
          <p:nvPr>
            <p:ph type="body" sz="quarter" idx="38"/>
          </p:nvPr>
        </p:nvSpPr>
        <p:spPr>
          <a:xfrm>
            <a:off x="4644000" y="4790187"/>
            <a:ext cx="4317438"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196" name="Text Placeholder 5">
            <a:extLst>
              <a:ext uri="{FF2B5EF4-FFF2-40B4-BE49-F238E27FC236}">
                <a16:creationId xmlns:a16="http://schemas.microsoft.com/office/drawing/2014/main" id="{AF7A0554-FA98-7604-80E6-32CB2E2929A8}"/>
              </a:ext>
            </a:extLst>
          </p:cNvPr>
          <p:cNvSpPr>
            <a:spLocks noGrp="1"/>
          </p:cNvSpPr>
          <p:nvPr>
            <p:ph type="body" sz="quarter" idx="39" hasCustomPrompt="1"/>
          </p:nvPr>
        </p:nvSpPr>
        <p:spPr>
          <a:xfrm>
            <a:off x="9106462" y="4790187"/>
            <a:ext cx="2794059"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201" name="Picture Placeholder 100">
            <a:extLst>
              <a:ext uri="{FF2B5EF4-FFF2-40B4-BE49-F238E27FC236}">
                <a16:creationId xmlns:a16="http://schemas.microsoft.com/office/drawing/2014/main" id="{9AA08646-E580-C6E2-B08A-A52294AA1302}"/>
              </a:ext>
            </a:extLst>
          </p:cNvPr>
          <p:cNvSpPr>
            <a:spLocks noGrp="1"/>
          </p:cNvSpPr>
          <p:nvPr>
            <p:ph type="pic" sz="quarter" idx="64" hasCustomPrompt="1"/>
          </p:nvPr>
        </p:nvSpPr>
        <p:spPr>
          <a:xfrm>
            <a:off x="3225799" y="5195175"/>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chor="ctr" anchorCtr="0">
            <a:noAutofit/>
          </a:bodyPr>
          <a:lstStyle>
            <a:lvl1pPr>
              <a:defRPr sz="400" b="0" i="0">
                <a:latin typeface="+mn-lt"/>
              </a:defRPr>
            </a:lvl1pPr>
          </a:lstStyle>
          <a:p>
            <a:r>
              <a:rPr lang="en-GB" dirty="0"/>
              <a:t> </a:t>
            </a:r>
          </a:p>
        </p:txBody>
      </p:sp>
      <p:sp>
        <p:nvSpPr>
          <p:cNvPr id="214" name="Text Placeholder 5">
            <a:extLst>
              <a:ext uri="{FF2B5EF4-FFF2-40B4-BE49-F238E27FC236}">
                <a16:creationId xmlns:a16="http://schemas.microsoft.com/office/drawing/2014/main" id="{C07B97CB-6CF8-744C-72E9-403869FF62FA}"/>
              </a:ext>
            </a:extLst>
          </p:cNvPr>
          <p:cNvSpPr>
            <a:spLocks noGrp="1"/>
          </p:cNvSpPr>
          <p:nvPr>
            <p:ph type="body" sz="quarter" idx="52" hasCustomPrompt="1"/>
          </p:nvPr>
        </p:nvSpPr>
        <p:spPr>
          <a:xfrm>
            <a:off x="3225800" y="5359989"/>
            <a:ext cx="1273176"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dirty="0"/>
              <a:t>00:00</a:t>
            </a:r>
          </a:p>
        </p:txBody>
      </p:sp>
      <p:sp>
        <p:nvSpPr>
          <p:cNvPr id="215" name="Text Placeholder 5">
            <a:extLst>
              <a:ext uri="{FF2B5EF4-FFF2-40B4-BE49-F238E27FC236}">
                <a16:creationId xmlns:a16="http://schemas.microsoft.com/office/drawing/2014/main" id="{D7694E3D-9EAE-7860-514C-D3E6A6066D79}"/>
              </a:ext>
            </a:extLst>
          </p:cNvPr>
          <p:cNvSpPr>
            <a:spLocks noGrp="1"/>
          </p:cNvSpPr>
          <p:nvPr>
            <p:ph type="body" sz="quarter" idx="53"/>
          </p:nvPr>
        </p:nvSpPr>
        <p:spPr>
          <a:xfrm>
            <a:off x="4644000" y="5359989"/>
            <a:ext cx="4317438"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ltLang="zh-CN"/>
              <a:t>Click to edit Master text styles</a:t>
            </a:r>
          </a:p>
        </p:txBody>
      </p:sp>
      <p:sp>
        <p:nvSpPr>
          <p:cNvPr id="216" name="Text Placeholder 5">
            <a:extLst>
              <a:ext uri="{FF2B5EF4-FFF2-40B4-BE49-F238E27FC236}">
                <a16:creationId xmlns:a16="http://schemas.microsoft.com/office/drawing/2014/main" id="{673631ED-FCF1-AA91-EA4E-8BD53A7ED357}"/>
              </a:ext>
            </a:extLst>
          </p:cNvPr>
          <p:cNvSpPr>
            <a:spLocks noGrp="1"/>
          </p:cNvSpPr>
          <p:nvPr>
            <p:ph type="body" sz="quarter" idx="54" hasCustomPrompt="1"/>
          </p:nvPr>
        </p:nvSpPr>
        <p:spPr>
          <a:xfrm>
            <a:off x="9106462" y="5359989"/>
            <a:ext cx="2794059" cy="228909"/>
          </a:xfrm>
        </p:spPr>
        <p:txBody>
          <a:bodyPr wrap="square" anchor="ctr" anchorCtr="0">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dirty="0" err="1"/>
              <a:t>Firstname</a:t>
            </a:r>
            <a:r>
              <a:rPr lang="en-GB" dirty="0"/>
              <a:t> Surname</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Footer Placeholder 4">
            <a:extLst>
              <a:ext uri="{FF2B5EF4-FFF2-40B4-BE49-F238E27FC236}">
                <a16:creationId xmlns:a16="http://schemas.microsoft.com/office/drawing/2014/main" id="{3BF28211-1086-A258-4B97-2558FD5CBF7B}"/>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1093976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C789E9C-6550-50F6-2FFD-F534146F3D6F}"/>
              </a:ext>
            </a:extLst>
          </p:cNvPr>
          <p:cNvSpPr>
            <a:spLocks noGrp="1"/>
          </p:cNvSpPr>
          <p:nvPr>
            <p:ph type="body" sz="quarter" idx="12"/>
          </p:nvPr>
        </p:nvSpPr>
        <p:spPr>
          <a:xfrm>
            <a:off x="287337" y="269882"/>
            <a:ext cx="11615278" cy="5495918"/>
          </a:xfrm>
        </p:spPr>
        <p:txBody>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4" name="Slide Number Placeholder 3">
            <a:extLst>
              <a:ext uri="{FF2B5EF4-FFF2-40B4-BE49-F238E27FC236}">
                <a16:creationId xmlns:a16="http://schemas.microsoft.com/office/drawing/2014/main" id="{A7336B88-A821-CF31-A937-209EE62E0A19}"/>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5" name="Footer Placeholder 4">
            <a:extLst>
              <a:ext uri="{FF2B5EF4-FFF2-40B4-BE49-F238E27FC236}">
                <a16:creationId xmlns:a16="http://schemas.microsoft.com/office/drawing/2014/main" id="{09807596-CD4E-AD17-0A30-209981645369}"/>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1068023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ey Numbers">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2415"/>
          </a:xfrm>
        </p:spPr>
        <p:txBody>
          <a:bodyPr/>
          <a:lstStyle>
            <a:lvl1pPr>
              <a:lnSpc>
                <a:spcPct val="85000"/>
              </a:lnSpc>
              <a:defRPr sz="1500" b="1" i="0">
                <a:solidFill>
                  <a:schemeClr val="bg1"/>
                </a:solidFill>
                <a:latin typeface="+mn-lt"/>
              </a:defRPr>
            </a:lvl1pPr>
          </a:lstStyle>
          <a:p>
            <a:r>
              <a:rPr lang="en-US" altLang="zh-CN"/>
              <a:t>Click to edit Master title style</a:t>
            </a:r>
            <a:endParaRPr lang="en-GB" dirty="0"/>
          </a:p>
        </p:txBody>
      </p:sp>
      <p:sp>
        <p:nvSpPr>
          <p:cNvPr id="8" name="Picture Placeholder 91">
            <a:extLst>
              <a:ext uri="{FF2B5EF4-FFF2-40B4-BE49-F238E27FC236}">
                <a16:creationId xmlns:a16="http://schemas.microsoft.com/office/drawing/2014/main" id="{1B8E6F68-BB92-3741-A271-A507454209A8}"/>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dirty="0"/>
              <a:t> </a:t>
            </a:r>
          </a:p>
        </p:txBody>
      </p:sp>
      <p:sp>
        <p:nvSpPr>
          <p:cNvPr id="15" name="Text Placeholder 14">
            <a:extLst>
              <a:ext uri="{FF2B5EF4-FFF2-40B4-BE49-F238E27FC236}">
                <a16:creationId xmlns:a16="http://schemas.microsoft.com/office/drawing/2014/main" id="{63F40DC3-5F4F-C397-5C6A-8A62BC1F78B1}"/>
              </a:ext>
            </a:extLst>
          </p:cNvPr>
          <p:cNvSpPr>
            <a:spLocks noGrp="1"/>
          </p:cNvSpPr>
          <p:nvPr>
            <p:ph type="body" sz="quarter" idx="60"/>
          </p:nvPr>
        </p:nvSpPr>
        <p:spPr>
          <a:xfrm>
            <a:off x="8124824" y="52705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p:txBody>
      </p:sp>
      <p:sp>
        <p:nvSpPr>
          <p:cNvPr id="14" name="Picture Placeholder 91">
            <a:extLst>
              <a:ext uri="{FF2B5EF4-FFF2-40B4-BE49-F238E27FC236}">
                <a16:creationId xmlns:a16="http://schemas.microsoft.com/office/drawing/2014/main" id="{A11547F3-AA53-B6CF-CC36-9B7EBC562F8C}"/>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dirty="0"/>
              <a:t> </a:t>
            </a:r>
          </a:p>
        </p:txBody>
      </p:sp>
      <p:sp>
        <p:nvSpPr>
          <p:cNvPr id="17" name="Text Placeholder 14">
            <a:extLst>
              <a:ext uri="{FF2B5EF4-FFF2-40B4-BE49-F238E27FC236}">
                <a16:creationId xmlns:a16="http://schemas.microsoft.com/office/drawing/2014/main" id="{BBE84450-4088-E9E0-0359-34BD23A3925E}"/>
              </a:ext>
            </a:extLst>
          </p:cNvPr>
          <p:cNvSpPr>
            <a:spLocks noGrp="1"/>
          </p:cNvSpPr>
          <p:nvPr>
            <p:ph type="body" sz="quarter" idx="69"/>
          </p:nvPr>
        </p:nvSpPr>
        <p:spPr>
          <a:xfrm>
            <a:off x="8124824" y="251841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p:txBody>
      </p:sp>
      <p:sp>
        <p:nvSpPr>
          <p:cNvPr id="18" name="Picture Placeholder 91">
            <a:extLst>
              <a:ext uri="{FF2B5EF4-FFF2-40B4-BE49-F238E27FC236}">
                <a16:creationId xmlns:a16="http://schemas.microsoft.com/office/drawing/2014/main" id="{62C4BF17-AF9C-A4E5-F1BF-718B90E42E20}"/>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dirty="0"/>
              <a:t> </a:t>
            </a:r>
          </a:p>
        </p:txBody>
      </p:sp>
      <p:sp>
        <p:nvSpPr>
          <p:cNvPr id="22" name="Text Placeholder 14">
            <a:extLst>
              <a:ext uri="{FF2B5EF4-FFF2-40B4-BE49-F238E27FC236}">
                <a16:creationId xmlns:a16="http://schemas.microsoft.com/office/drawing/2014/main" id="{F33A7DDF-B16D-DE86-59A6-3E4EE10AF950}"/>
              </a:ext>
            </a:extLst>
          </p:cNvPr>
          <p:cNvSpPr>
            <a:spLocks noGrp="1"/>
          </p:cNvSpPr>
          <p:nvPr>
            <p:ph type="body" sz="quarter" idx="72"/>
          </p:nvPr>
        </p:nvSpPr>
        <p:spPr>
          <a:xfrm>
            <a:off x="8124824" y="4522482"/>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p:txBody>
      </p:sp>
      <p:sp>
        <p:nvSpPr>
          <p:cNvPr id="23" name="Picture Placeholder 91">
            <a:extLst>
              <a:ext uri="{FF2B5EF4-FFF2-40B4-BE49-F238E27FC236}">
                <a16:creationId xmlns:a16="http://schemas.microsoft.com/office/drawing/2014/main" id="{485FA38D-16CA-1001-19BE-594DCF6B57AA}"/>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dirty="0"/>
              <a:t> </a:t>
            </a:r>
          </a:p>
        </p:txBody>
      </p:sp>
      <p:sp>
        <p:nvSpPr>
          <p:cNvPr id="27" name="Text Placeholder 26">
            <a:extLst>
              <a:ext uri="{FF2B5EF4-FFF2-40B4-BE49-F238E27FC236}">
                <a16:creationId xmlns:a16="http://schemas.microsoft.com/office/drawing/2014/main" id="{8A5E5282-C048-99E1-5F1B-6B9961066184}"/>
              </a:ext>
            </a:extLst>
          </p:cNvPr>
          <p:cNvSpPr>
            <a:spLocks noGrp="1"/>
          </p:cNvSpPr>
          <p:nvPr>
            <p:ph type="body" sz="quarter" idx="74" hasCustomPrompt="1"/>
          </p:nvPr>
        </p:nvSpPr>
        <p:spPr>
          <a:xfrm>
            <a:off x="3225800" y="111125"/>
            <a:ext cx="3776663" cy="1789113"/>
          </a:xfrm>
        </p:spPr>
        <p:txBody>
          <a:bodyPr/>
          <a:lstStyle>
            <a:lvl1pPr>
              <a:defRPr sz="11000">
                <a:solidFill>
                  <a:schemeClr val="bg1"/>
                </a:solidFill>
                <a:latin typeface="+mj-lt"/>
              </a:defRPr>
            </a:lvl1pPr>
          </a:lstStyle>
          <a:p>
            <a:pPr lvl="0"/>
            <a:r>
              <a:rPr lang="en-GB" dirty="0"/>
              <a:t>00</a:t>
            </a:r>
          </a:p>
        </p:txBody>
      </p:sp>
      <p:sp>
        <p:nvSpPr>
          <p:cNvPr id="28" name="Text Placeholder 26">
            <a:extLst>
              <a:ext uri="{FF2B5EF4-FFF2-40B4-BE49-F238E27FC236}">
                <a16:creationId xmlns:a16="http://schemas.microsoft.com/office/drawing/2014/main" id="{CBBE869E-D65F-3F80-8F9D-6DF327B97D4B}"/>
              </a:ext>
            </a:extLst>
          </p:cNvPr>
          <p:cNvSpPr>
            <a:spLocks noGrp="1"/>
          </p:cNvSpPr>
          <p:nvPr>
            <p:ph type="body" sz="quarter" idx="75" hasCustomPrompt="1"/>
          </p:nvPr>
        </p:nvSpPr>
        <p:spPr>
          <a:xfrm>
            <a:off x="3225800" y="2102616"/>
            <a:ext cx="3776663" cy="1789113"/>
          </a:xfrm>
        </p:spPr>
        <p:txBody>
          <a:bodyPr/>
          <a:lstStyle>
            <a:lvl1pPr>
              <a:defRPr sz="11000">
                <a:solidFill>
                  <a:schemeClr val="bg1"/>
                </a:solidFill>
                <a:latin typeface="+mj-lt"/>
              </a:defRPr>
            </a:lvl1pPr>
          </a:lstStyle>
          <a:p>
            <a:pPr lvl="0"/>
            <a:r>
              <a:rPr lang="en-GB" dirty="0"/>
              <a:t>00</a:t>
            </a:r>
          </a:p>
        </p:txBody>
      </p:sp>
      <p:sp>
        <p:nvSpPr>
          <p:cNvPr id="29" name="Text Placeholder 26">
            <a:extLst>
              <a:ext uri="{FF2B5EF4-FFF2-40B4-BE49-F238E27FC236}">
                <a16:creationId xmlns:a16="http://schemas.microsoft.com/office/drawing/2014/main" id="{BAA28741-F83E-3E15-A9FB-99668766D898}"/>
              </a:ext>
            </a:extLst>
          </p:cNvPr>
          <p:cNvSpPr>
            <a:spLocks noGrp="1"/>
          </p:cNvSpPr>
          <p:nvPr>
            <p:ph type="body" sz="quarter" idx="76" hasCustomPrompt="1"/>
          </p:nvPr>
        </p:nvSpPr>
        <p:spPr>
          <a:xfrm>
            <a:off x="3225800" y="4106128"/>
            <a:ext cx="3776663" cy="1789113"/>
          </a:xfrm>
        </p:spPr>
        <p:txBody>
          <a:bodyPr/>
          <a:lstStyle>
            <a:lvl1pPr>
              <a:defRPr sz="11000">
                <a:solidFill>
                  <a:schemeClr val="bg1"/>
                </a:solidFill>
                <a:latin typeface="+mj-lt"/>
              </a:defRPr>
            </a:lvl1pPr>
          </a:lstStyle>
          <a:p>
            <a:pPr lvl="0"/>
            <a:r>
              <a:rPr lang="en-GB" dirty="0"/>
              <a:t>00</a:t>
            </a:r>
          </a:p>
        </p:txBody>
      </p:sp>
      <p:sp>
        <p:nvSpPr>
          <p:cNvPr id="6" name="Footer Placeholder 4">
            <a:extLst>
              <a:ext uri="{FF2B5EF4-FFF2-40B4-BE49-F238E27FC236}">
                <a16:creationId xmlns:a16="http://schemas.microsoft.com/office/drawing/2014/main" id="{043DFA16-4809-A367-8DA1-8599EDC67F50}"/>
              </a:ext>
            </a:extLst>
          </p:cNvPr>
          <p:cNvSpPr>
            <a:spLocks noGrp="1"/>
          </p:cNvSpPr>
          <p:nvPr>
            <p:ph type="ftr" sz="quarter" idx="3"/>
          </p:nvPr>
        </p:nvSpPr>
        <p:spPr>
          <a:xfrm>
            <a:off x="288259" y="5868000"/>
            <a:ext cx="279466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4" name="Slide Number Placeholder 5">
            <a:extLst>
              <a:ext uri="{FF2B5EF4-FFF2-40B4-BE49-F238E27FC236}">
                <a16:creationId xmlns:a16="http://schemas.microsoft.com/office/drawing/2014/main" id="{2B1A9DEC-1972-000C-297E-FD62059EE11F}"/>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2" name="Graphic 6">
            <a:extLst>
              <a:ext uri="{FF2B5EF4-FFF2-40B4-BE49-F238E27FC236}">
                <a16:creationId xmlns:a16="http://schemas.microsoft.com/office/drawing/2014/main" id="{2F3EC780-8300-76B5-9833-46BE1BA62722}"/>
              </a:ext>
            </a:extLst>
          </p:cNvPr>
          <p:cNvSpPr>
            <a:spLocks noChangeAspect="1"/>
          </p:cNvSpPr>
          <p:nvPr userDrawn="1"/>
        </p:nvSpPr>
        <p:spPr>
          <a:xfrm>
            <a:off x="288303" y="6416713"/>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chemeClr val="bg1"/>
          </a:solidFill>
          <a:ln w="15840" cap="flat">
            <a:noFill/>
            <a:prstDash val="solid"/>
            <a:miter/>
          </a:ln>
        </p:spPr>
        <p:txBody>
          <a:bodyPr rtlCol="0" anchor="ctr"/>
          <a:lstStyle/>
          <a:p>
            <a:endParaRPr lang="en-GB"/>
          </a:p>
        </p:txBody>
      </p:sp>
    </p:spTree>
    <p:extLst>
      <p:ext uri="{BB962C8B-B14F-4D97-AF65-F5344CB8AC3E}">
        <p14:creationId xmlns:p14="http://schemas.microsoft.com/office/powerpoint/2010/main" val="2491917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Numbers [Accessible Version]">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7032"/>
          </a:xfrm>
        </p:spPr>
        <p:txBody>
          <a:bodyPr/>
          <a:lstStyle>
            <a:lvl1pPr>
              <a:lnSpc>
                <a:spcPct val="85000"/>
              </a:lnSpc>
              <a:defRPr sz="1500" b="1" i="0">
                <a:solidFill>
                  <a:schemeClr val="tx1"/>
                </a:solidFill>
                <a:latin typeface="Johnson Text" pitchFamily="2" charset="77"/>
              </a:defRPr>
            </a:lvl1pPr>
          </a:lstStyle>
          <a:p>
            <a:r>
              <a:rPr lang="en-US" altLang="zh-CN"/>
              <a:t>Click to edit Master title style</a:t>
            </a:r>
            <a:endParaRPr lang="en-GB" dirty="0"/>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tx1"/>
                </a:solidFill>
              </a:defRPr>
            </a:lvl1pPr>
          </a:lstStyle>
          <a:p>
            <a:fld id="{AEC8D767-5246-2244-A4A3-B8AFB218393C}" type="slidenum">
              <a:rPr lang="en-GB" smtClean="0"/>
              <a:pPr/>
              <a:t>‹#›</a:t>
            </a:fld>
            <a:endParaRPr lang="en-GB"/>
          </a:p>
        </p:txBody>
      </p:sp>
      <p:sp>
        <p:nvSpPr>
          <p:cNvPr id="2" name="Picture Placeholder 91">
            <a:extLst>
              <a:ext uri="{FF2B5EF4-FFF2-40B4-BE49-F238E27FC236}">
                <a16:creationId xmlns:a16="http://schemas.microsoft.com/office/drawing/2014/main" id="{26B4C449-2487-DF2A-7645-8218B023E592}"/>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dirty="0"/>
              <a:t> </a:t>
            </a:r>
          </a:p>
        </p:txBody>
      </p:sp>
      <p:sp>
        <p:nvSpPr>
          <p:cNvPr id="6" name="Text Placeholder 14">
            <a:extLst>
              <a:ext uri="{FF2B5EF4-FFF2-40B4-BE49-F238E27FC236}">
                <a16:creationId xmlns:a16="http://schemas.microsoft.com/office/drawing/2014/main" id="{D7090765-328D-D615-6AFB-B0F523075373}"/>
              </a:ext>
            </a:extLst>
          </p:cNvPr>
          <p:cNvSpPr>
            <a:spLocks noGrp="1"/>
          </p:cNvSpPr>
          <p:nvPr>
            <p:ph type="body" sz="quarter" idx="60"/>
          </p:nvPr>
        </p:nvSpPr>
        <p:spPr>
          <a:xfrm>
            <a:off x="8124824" y="52705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p:txBody>
      </p:sp>
      <p:sp>
        <p:nvSpPr>
          <p:cNvPr id="12" name="Picture Placeholder 91">
            <a:extLst>
              <a:ext uri="{FF2B5EF4-FFF2-40B4-BE49-F238E27FC236}">
                <a16:creationId xmlns:a16="http://schemas.microsoft.com/office/drawing/2014/main" id="{04E11CE5-CC63-4DF3-91BC-7D123FA2380B}"/>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dirty="0"/>
              <a:t> </a:t>
            </a:r>
          </a:p>
        </p:txBody>
      </p:sp>
      <p:sp>
        <p:nvSpPr>
          <p:cNvPr id="16" name="Text Placeholder 14">
            <a:extLst>
              <a:ext uri="{FF2B5EF4-FFF2-40B4-BE49-F238E27FC236}">
                <a16:creationId xmlns:a16="http://schemas.microsoft.com/office/drawing/2014/main" id="{89F6050B-0591-0406-0A2B-C58DB12244B1}"/>
              </a:ext>
            </a:extLst>
          </p:cNvPr>
          <p:cNvSpPr>
            <a:spLocks noGrp="1"/>
          </p:cNvSpPr>
          <p:nvPr>
            <p:ph type="body" sz="quarter" idx="69"/>
          </p:nvPr>
        </p:nvSpPr>
        <p:spPr>
          <a:xfrm>
            <a:off x="8124824" y="251841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p:txBody>
      </p:sp>
      <p:sp>
        <p:nvSpPr>
          <p:cNvPr id="17" name="Picture Placeholder 91">
            <a:extLst>
              <a:ext uri="{FF2B5EF4-FFF2-40B4-BE49-F238E27FC236}">
                <a16:creationId xmlns:a16="http://schemas.microsoft.com/office/drawing/2014/main" id="{95D4FFE4-0D64-5F30-AD0F-100BD6D65389}"/>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dirty="0"/>
              <a:t> </a:t>
            </a:r>
          </a:p>
        </p:txBody>
      </p:sp>
      <p:sp>
        <p:nvSpPr>
          <p:cNvPr id="21" name="Text Placeholder 14">
            <a:extLst>
              <a:ext uri="{FF2B5EF4-FFF2-40B4-BE49-F238E27FC236}">
                <a16:creationId xmlns:a16="http://schemas.microsoft.com/office/drawing/2014/main" id="{C4F52E6D-F9EF-905D-6975-963F7D958ED5}"/>
              </a:ext>
            </a:extLst>
          </p:cNvPr>
          <p:cNvSpPr>
            <a:spLocks noGrp="1"/>
          </p:cNvSpPr>
          <p:nvPr>
            <p:ph type="body" sz="quarter" idx="72"/>
          </p:nvPr>
        </p:nvSpPr>
        <p:spPr>
          <a:xfrm>
            <a:off x="8124824" y="4522482"/>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p:txBody>
      </p:sp>
      <p:sp>
        <p:nvSpPr>
          <p:cNvPr id="22" name="Picture Placeholder 91">
            <a:extLst>
              <a:ext uri="{FF2B5EF4-FFF2-40B4-BE49-F238E27FC236}">
                <a16:creationId xmlns:a16="http://schemas.microsoft.com/office/drawing/2014/main" id="{02D2CE40-9732-D3AB-4F10-762299122CE1}"/>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dirty="0"/>
              <a:t> </a:t>
            </a:r>
          </a:p>
        </p:txBody>
      </p:sp>
      <p:sp>
        <p:nvSpPr>
          <p:cNvPr id="23" name="Text Placeholder 26">
            <a:extLst>
              <a:ext uri="{FF2B5EF4-FFF2-40B4-BE49-F238E27FC236}">
                <a16:creationId xmlns:a16="http://schemas.microsoft.com/office/drawing/2014/main" id="{C4A7D748-90AF-308A-44E9-BE56492932EB}"/>
              </a:ext>
            </a:extLst>
          </p:cNvPr>
          <p:cNvSpPr>
            <a:spLocks noGrp="1"/>
          </p:cNvSpPr>
          <p:nvPr>
            <p:ph type="body" sz="quarter" idx="74" hasCustomPrompt="1"/>
          </p:nvPr>
        </p:nvSpPr>
        <p:spPr>
          <a:xfrm>
            <a:off x="3225800" y="111125"/>
            <a:ext cx="3776663" cy="1789113"/>
          </a:xfrm>
        </p:spPr>
        <p:txBody>
          <a:bodyPr/>
          <a:lstStyle>
            <a:lvl1pPr>
              <a:defRPr sz="11000">
                <a:solidFill>
                  <a:schemeClr val="accent1"/>
                </a:solidFill>
                <a:latin typeface="+mj-lt"/>
              </a:defRPr>
            </a:lvl1pPr>
          </a:lstStyle>
          <a:p>
            <a:pPr lvl="0"/>
            <a:r>
              <a:rPr lang="en-GB" dirty="0"/>
              <a:t>00</a:t>
            </a:r>
          </a:p>
        </p:txBody>
      </p:sp>
      <p:sp>
        <p:nvSpPr>
          <p:cNvPr id="26" name="Text Placeholder 26">
            <a:extLst>
              <a:ext uri="{FF2B5EF4-FFF2-40B4-BE49-F238E27FC236}">
                <a16:creationId xmlns:a16="http://schemas.microsoft.com/office/drawing/2014/main" id="{ED360C76-27A8-44D1-6730-F7FA8D1EC543}"/>
              </a:ext>
            </a:extLst>
          </p:cNvPr>
          <p:cNvSpPr>
            <a:spLocks noGrp="1"/>
          </p:cNvSpPr>
          <p:nvPr>
            <p:ph type="body" sz="quarter" idx="75" hasCustomPrompt="1"/>
          </p:nvPr>
        </p:nvSpPr>
        <p:spPr>
          <a:xfrm>
            <a:off x="3225800" y="2102616"/>
            <a:ext cx="3776663" cy="1789113"/>
          </a:xfrm>
        </p:spPr>
        <p:txBody>
          <a:bodyPr/>
          <a:lstStyle>
            <a:lvl1pPr>
              <a:defRPr sz="11000">
                <a:solidFill>
                  <a:schemeClr val="accent1"/>
                </a:solidFill>
                <a:latin typeface="+mj-lt"/>
              </a:defRPr>
            </a:lvl1pPr>
          </a:lstStyle>
          <a:p>
            <a:pPr lvl="0"/>
            <a:r>
              <a:rPr lang="en-GB" dirty="0"/>
              <a:t>00</a:t>
            </a:r>
          </a:p>
        </p:txBody>
      </p:sp>
      <p:sp>
        <p:nvSpPr>
          <p:cNvPr id="27" name="Text Placeholder 26">
            <a:extLst>
              <a:ext uri="{FF2B5EF4-FFF2-40B4-BE49-F238E27FC236}">
                <a16:creationId xmlns:a16="http://schemas.microsoft.com/office/drawing/2014/main" id="{28863499-99BA-9382-A790-8823B96ABCDE}"/>
              </a:ext>
            </a:extLst>
          </p:cNvPr>
          <p:cNvSpPr>
            <a:spLocks noGrp="1"/>
          </p:cNvSpPr>
          <p:nvPr>
            <p:ph type="body" sz="quarter" idx="76" hasCustomPrompt="1"/>
          </p:nvPr>
        </p:nvSpPr>
        <p:spPr>
          <a:xfrm>
            <a:off x="3225800" y="4106128"/>
            <a:ext cx="3776663" cy="1789113"/>
          </a:xfrm>
        </p:spPr>
        <p:txBody>
          <a:bodyPr/>
          <a:lstStyle>
            <a:lvl1pPr>
              <a:defRPr sz="11000">
                <a:solidFill>
                  <a:schemeClr val="accent1"/>
                </a:solidFill>
                <a:latin typeface="+mj-lt"/>
              </a:defRPr>
            </a:lvl1pPr>
          </a:lstStyle>
          <a:p>
            <a:pPr lvl="0"/>
            <a:r>
              <a:rPr lang="en-GB" dirty="0"/>
              <a:t>00</a:t>
            </a:r>
          </a:p>
        </p:txBody>
      </p:sp>
      <p:sp>
        <p:nvSpPr>
          <p:cNvPr id="8" name="Footer Placeholder 4">
            <a:extLst>
              <a:ext uri="{FF2B5EF4-FFF2-40B4-BE49-F238E27FC236}">
                <a16:creationId xmlns:a16="http://schemas.microsoft.com/office/drawing/2014/main" id="{9FE0DB2D-5681-9C6E-43DA-7FD40833A146}"/>
              </a:ext>
            </a:extLst>
          </p:cNvPr>
          <p:cNvSpPr>
            <a:spLocks noGrp="1"/>
          </p:cNvSpPr>
          <p:nvPr>
            <p:ph type="ftr" sz="quarter" idx="3"/>
          </p:nvPr>
        </p:nvSpPr>
        <p:spPr>
          <a:xfrm>
            <a:off x="288259" y="5868000"/>
            <a:ext cx="279466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1395241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88F223-1D7A-707E-10AB-5C41663BE54B}"/>
              </a:ext>
            </a:extLst>
          </p:cNvPr>
          <p:cNvSpPr/>
          <p:nvPr userDrawn="1"/>
        </p:nvSpPr>
        <p:spPr>
          <a:xfrm>
            <a:off x="6583680" y="0"/>
            <a:ext cx="56083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dirty="0"/>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3085" cy="3427413"/>
          </a:xfrm>
        </p:spPr>
        <p:txBody>
          <a:body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5733084" cy="454529"/>
          </a:xfrm>
        </p:spPr>
        <p:txBody>
          <a:bodyPr/>
          <a:lstStyle/>
          <a:p>
            <a:r>
              <a:rPr lang="en-US" dirty="0"/>
              <a:t>Master title style</a:t>
            </a:r>
            <a:endParaRPr lang="en-GB" dirty="0"/>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5733084"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13" name="Text Placeholder 12">
            <a:extLst>
              <a:ext uri="{FF2B5EF4-FFF2-40B4-BE49-F238E27FC236}">
                <a16:creationId xmlns:a16="http://schemas.microsoft.com/office/drawing/2014/main" id="{2D949BE1-5181-CCD9-89D9-3FDED96843C5}"/>
              </a:ext>
            </a:extLst>
          </p:cNvPr>
          <p:cNvSpPr>
            <a:spLocks noGrp="1"/>
          </p:cNvSpPr>
          <p:nvPr>
            <p:ph type="body" sz="quarter" idx="20" hasCustomPrompt="1"/>
          </p:nvPr>
        </p:nvSpPr>
        <p:spPr>
          <a:xfrm>
            <a:off x="7145337" y="2338388"/>
            <a:ext cx="4757737" cy="3427412"/>
          </a:xfrm>
        </p:spPr>
        <p:txBody>
          <a:bodyPr/>
          <a:lstStyle>
            <a:lvl1pPr>
              <a:lnSpc>
                <a:spcPct val="80000"/>
              </a:lnSpc>
              <a:defRPr sz="5400">
                <a:solidFill>
                  <a:schemeClr val="bg1"/>
                </a:solidFill>
                <a:latin typeface="+mj-lt"/>
              </a:defRPr>
            </a:lvl1pPr>
            <a:lvl2pPr>
              <a:defRPr lang="en-GB" dirty="0" smtClean="0">
                <a:solidFill>
                  <a:schemeClr val="bg1"/>
                </a:solidFill>
              </a:defRPr>
            </a:lvl2pPr>
            <a:lvl3pPr>
              <a:defRPr lang="en-GB" dirty="0" smtClean="0">
                <a:solidFill>
                  <a:schemeClr val="bg1"/>
                </a:solidFill>
              </a:defRPr>
            </a:lvl3pPr>
            <a:lvl4pPr>
              <a:defRPr lang="en-GB" dirty="0" smtClean="0">
                <a:solidFill>
                  <a:schemeClr val="bg1"/>
                </a:solidFill>
              </a:defRPr>
            </a:lvl4pPr>
            <a:lvl5pPr>
              <a:defRPr lang="en-US" dirty="0">
                <a:solidFill>
                  <a:schemeClr val="bg1"/>
                </a:solidFill>
              </a:defRPr>
            </a:lvl5pPr>
          </a:lstStyle>
          <a:p>
            <a:pPr lvl="0"/>
            <a:r>
              <a:rPr lang="en-GB" dirty="0"/>
              <a:t>“Quote goes here. Delete speech marks if not required.”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9616647F-6551-5C71-EECF-7BC298E933EF}"/>
              </a:ext>
            </a:extLst>
          </p:cNvPr>
          <p:cNvSpPr>
            <a:spLocks noGrp="1"/>
          </p:cNvSpPr>
          <p:nvPr>
            <p:ph type="body" sz="quarter" idx="14" hasCustomPrompt="1"/>
          </p:nvPr>
        </p:nvSpPr>
        <p:spPr>
          <a:xfrm>
            <a:off x="8124825" y="295200"/>
            <a:ext cx="3778250" cy="876375"/>
          </a:xfrm>
        </p:spPr>
        <p:txBody>
          <a:bodyPr/>
          <a:lstStyle>
            <a:lvl1pPr>
              <a:defRPr sz="1400">
                <a:solidFill>
                  <a:schemeClr val="bg1"/>
                </a:solidFill>
              </a:defRPr>
            </a:lvl1pPr>
            <a:lvl2pPr>
              <a:defRPr sz="1400">
                <a:solidFill>
                  <a:schemeClr val="bg1"/>
                </a:solidFill>
              </a:defRPr>
            </a:lvl2pPr>
            <a:lvl3pPr>
              <a:defRPr sz="1200">
                <a:solidFill>
                  <a:schemeClr val="bg1"/>
                </a:solidFill>
              </a:defRPr>
            </a:lvl3pPr>
          </a:lstStyle>
          <a:p>
            <a:pPr lvl="0"/>
            <a:r>
              <a:rPr lang="en-GB" dirty="0"/>
              <a:t>Click to add text. Delete if not required. </a:t>
            </a:r>
          </a:p>
          <a:p>
            <a:pPr lvl="1"/>
            <a:r>
              <a:rPr lang="en-GB" dirty="0"/>
              <a:t>Second level</a:t>
            </a:r>
          </a:p>
          <a:p>
            <a:pPr lvl="2"/>
            <a:r>
              <a:rPr lang="en-GB" dirty="0"/>
              <a:t>Third level</a:t>
            </a:r>
          </a:p>
        </p:txBody>
      </p:sp>
      <p:sp>
        <p:nvSpPr>
          <p:cNvPr id="6" name="Footer Placeholder 4">
            <a:extLst>
              <a:ext uri="{FF2B5EF4-FFF2-40B4-BE49-F238E27FC236}">
                <a16:creationId xmlns:a16="http://schemas.microsoft.com/office/drawing/2014/main" id="{6BEC8F6E-46BB-F39D-C0DC-751CB89132B6}"/>
              </a:ext>
            </a:extLst>
          </p:cNvPr>
          <p:cNvSpPr>
            <a:spLocks noGrp="1"/>
          </p:cNvSpPr>
          <p:nvPr>
            <p:ph type="ftr" sz="quarter" idx="3"/>
          </p:nvPr>
        </p:nvSpPr>
        <p:spPr>
          <a:xfrm>
            <a:off x="288259" y="5868000"/>
            <a:ext cx="5733129"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267525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ccessible Vers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hasCustomPrompt="1"/>
          </p:nvPr>
        </p:nvSpPr>
        <p:spPr>
          <a:xfrm>
            <a:off x="284805" y="261082"/>
            <a:ext cx="8676633" cy="3930563"/>
          </a:xfrm>
        </p:spPr>
        <p:txBody>
          <a:bodyPr anchor="t">
            <a:normAutofit/>
          </a:bodyPr>
          <a:lstStyle>
            <a:lvl1pPr algn="l">
              <a:lnSpc>
                <a:spcPct val="80000"/>
              </a:lnSpc>
              <a:defRPr sz="8000" b="0" i="0" spc="0" baseline="0">
                <a:solidFill>
                  <a:schemeClr val="accent1"/>
                </a:solidFill>
                <a:latin typeface="+mj-lt"/>
              </a:defRPr>
            </a:lvl1pPr>
          </a:lstStyle>
          <a:p>
            <a:r>
              <a:rPr lang="en-GB" dirty="0"/>
              <a:t>Longer titles will shrink automatically</a:t>
            </a:r>
          </a:p>
        </p:txBody>
      </p:sp>
      <p:sp>
        <p:nvSpPr>
          <p:cNvPr id="6" name="Subtitle 2">
            <a:extLst>
              <a:ext uri="{FF2B5EF4-FFF2-40B4-BE49-F238E27FC236}">
                <a16:creationId xmlns:a16="http://schemas.microsoft.com/office/drawing/2014/main" id="{CA32A6B3-A100-17C8-83CF-514F06C3D029}"/>
              </a:ext>
            </a:extLst>
          </p:cNvPr>
          <p:cNvSpPr>
            <a:spLocks noGrp="1"/>
          </p:cNvSpPr>
          <p:nvPr>
            <p:ph type="subTitle" idx="1" hasCustomPrompt="1"/>
          </p:nvPr>
        </p:nvSpPr>
        <p:spPr>
          <a:xfrm>
            <a:off x="284805" y="4476176"/>
            <a:ext cx="4536000" cy="865834"/>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a:t>
            </a:r>
          </a:p>
        </p:txBody>
      </p:sp>
      <p:sp>
        <p:nvSpPr>
          <p:cNvPr id="2" name="Footer Placeholder 4">
            <a:extLst>
              <a:ext uri="{FF2B5EF4-FFF2-40B4-BE49-F238E27FC236}">
                <a16:creationId xmlns:a16="http://schemas.microsoft.com/office/drawing/2014/main" id="{3576F35B-873D-7A43-23A2-6F342CC816B8}"/>
              </a:ext>
            </a:extLst>
          </p:cNvPr>
          <p:cNvSpPr>
            <a:spLocks noGrp="1"/>
          </p:cNvSpPr>
          <p:nvPr>
            <p:ph type="ftr" sz="quarter" idx="3"/>
          </p:nvPr>
        </p:nvSpPr>
        <p:spPr>
          <a:xfrm>
            <a:off x="288259" y="5454676"/>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3" name="Graphic 3">
            <a:extLst>
              <a:ext uri="{FF2B5EF4-FFF2-40B4-BE49-F238E27FC236}">
                <a16:creationId xmlns:a16="http://schemas.microsoft.com/office/drawing/2014/main" id="{87EFFD7C-3CAD-F30B-97D8-940159B0C57D}"/>
              </a:ext>
            </a:extLst>
          </p:cNvPr>
          <p:cNvSpPr/>
          <p:nvPr userDrawn="1"/>
        </p:nvSpPr>
        <p:spPr>
          <a:xfrm>
            <a:off x="294330" y="6157513"/>
            <a:ext cx="2132373" cy="406800"/>
          </a:xfrm>
          <a:custGeom>
            <a:avLst/>
            <a:gdLst>
              <a:gd name="connsiteX0" fmla="*/ 1397722 w 14842808"/>
              <a:gd name="connsiteY0" fmla="*/ 1202934 h 2831613"/>
              <a:gd name="connsiteX1" fmla="*/ 1182034 w 14842808"/>
              <a:gd name="connsiteY1" fmla="*/ 835550 h 2831613"/>
              <a:gd name="connsiteX2" fmla="*/ 1397722 w 14842808"/>
              <a:gd name="connsiteY2" fmla="*/ 468165 h 2831613"/>
              <a:gd name="connsiteX3" fmla="*/ 1613410 w 14842808"/>
              <a:gd name="connsiteY3" fmla="*/ 835550 h 2831613"/>
              <a:gd name="connsiteX4" fmla="*/ 1397722 w 14842808"/>
              <a:gd name="connsiteY4" fmla="*/ 1202934 h 2831613"/>
              <a:gd name="connsiteX5" fmla="*/ 1397722 w 14842808"/>
              <a:gd name="connsiteY5" fmla="*/ 369441 h 2831613"/>
              <a:gd name="connsiteX6" fmla="*/ 959388 w 14842808"/>
              <a:gd name="connsiteY6" fmla="*/ 835550 h 2831613"/>
              <a:gd name="connsiteX7" fmla="*/ 1397722 w 14842808"/>
              <a:gd name="connsiteY7" fmla="*/ 1301658 h 2831613"/>
              <a:gd name="connsiteX8" fmla="*/ 1836056 w 14842808"/>
              <a:gd name="connsiteY8" fmla="*/ 835550 h 2831613"/>
              <a:gd name="connsiteX9" fmla="*/ 1397722 w 14842808"/>
              <a:gd name="connsiteY9" fmla="*/ 369441 h 2831613"/>
              <a:gd name="connsiteX10" fmla="*/ 3357471 w 14842808"/>
              <a:gd name="connsiteY10" fmla="*/ 369441 h 2831613"/>
              <a:gd name="connsiteX11" fmla="*/ 3109571 w 14842808"/>
              <a:gd name="connsiteY11" fmla="*/ 500301 h 2831613"/>
              <a:gd name="connsiteX12" fmla="*/ 3098748 w 14842808"/>
              <a:gd name="connsiteY12" fmla="*/ 500301 h 2831613"/>
              <a:gd name="connsiteX13" fmla="*/ 3098748 w 14842808"/>
              <a:gd name="connsiteY13" fmla="*/ 387438 h 2831613"/>
              <a:gd name="connsiteX14" fmla="*/ 2886667 w 14842808"/>
              <a:gd name="connsiteY14" fmla="*/ 387438 h 2831613"/>
              <a:gd name="connsiteX15" fmla="*/ 2886667 w 14842808"/>
              <a:gd name="connsiteY15" fmla="*/ 1283661 h 2831613"/>
              <a:gd name="connsiteX16" fmla="*/ 3098748 w 14842808"/>
              <a:gd name="connsiteY16" fmla="*/ 1283661 h 2831613"/>
              <a:gd name="connsiteX17" fmla="*/ 3098748 w 14842808"/>
              <a:gd name="connsiteY17" fmla="*/ 704433 h 2831613"/>
              <a:gd name="connsiteX18" fmla="*/ 3276555 w 14842808"/>
              <a:gd name="connsiteY18" fmla="*/ 494645 h 2831613"/>
              <a:gd name="connsiteX19" fmla="*/ 3429367 w 14842808"/>
              <a:gd name="connsiteY19" fmla="*/ 670239 h 2831613"/>
              <a:gd name="connsiteX20" fmla="*/ 3429367 w 14842808"/>
              <a:gd name="connsiteY20" fmla="*/ 1283147 h 2831613"/>
              <a:gd name="connsiteX21" fmla="*/ 3641447 w 14842808"/>
              <a:gd name="connsiteY21" fmla="*/ 1283147 h 2831613"/>
              <a:gd name="connsiteX22" fmla="*/ 3641447 w 14842808"/>
              <a:gd name="connsiteY22" fmla="*/ 668697 h 2831613"/>
              <a:gd name="connsiteX23" fmla="*/ 3357471 w 14842808"/>
              <a:gd name="connsiteY23" fmla="*/ 369441 h 2831613"/>
              <a:gd name="connsiteX24" fmla="*/ 4122559 w 14842808"/>
              <a:gd name="connsiteY24" fmla="*/ 369441 h 2831613"/>
              <a:gd name="connsiteX25" fmla="*/ 3779312 w 14842808"/>
              <a:gd name="connsiteY25" fmla="*/ 627562 h 2831613"/>
              <a:gd name="connsiteX26" fmla="*/ 3996805 w 14842808"/>
              <a:gd name="connsiteY26" fmla="*/ 885683 h 2831613"/>
              <a:gd name="connsiteX27" fmla="*/ 4176416 w 14842808"/>
              <a:gd name="connsiteY27" fmla="*/ 930417 h 2831613"/>
              <a:gd name="connsiteX28" fmla="*/ 4314797 w 14842808"/>
              <a:gd name="connsiteY28" fmla="*/ 1063076 h 2831613"/>
              <a:gd name="connsiteX29" fmla="*/ 4136989 w 14842808"/>
              <a:gd name="connsiteY29" fmla="*/ 1206534 h 2831613"/>
              <a:gd name="connsiteX30" fmla="*/ 3932124 w 14842808"/>
              <a:gd name="connsiteY30" fmla="*/ 998546 h 2831613"/>
              <a:gd name="connsiteX31" fmla="*/ 3741690 w 14842808"/>
              <a:gd name="connsiteY31" fmla="*/ 1052278 h 2831613"/>
              <a:gd name="connsiteX32" fmla="*/ 4113539 w 14842808"/>
              <a:gd name="connsiteY32" fmla="*/ 1301401 h 2831613"/>
              <a:gd name="connsiteX33" fmla="*/ 4487193 w 14842808"/>
              <a:gd name="connsiteY33" fmla="*/ 1009344 h 2831613"/>
              <a:gd name="connsiteX34" fmla="*/ 4248313 w 14842808"/>
              <a:gd name="connsiteY34" fmla="*/ 740425 h 2831613"/>
              <a:gd name="connsiteX35" fmla="*/ 4075916 w 14842808"/>
              <a:gd name="connsiteY35" fmla="*/ 697491 h 2831613"/>
              <a:gd name="connsiteX36" fmla="*/ 3951966 w 14842808"/>
              <a:gd name="connsiteY36" fmla="*/ 579229 h 2831613"/>
              <a:gd name="connsiteX37" fmla="*/ 4104778 w 14842808"/>
              <a:gd name="connsiteY37" fmla="*/ 464566 h 2831613"/>
              <a:gd name="connsiteX38" fmla="*/ 4287997 w 14842808"/>
              <a:gd name="connsiteY38" fmla="*/ 636560 h 2831613"/>
              <a:gd name="connsiteX39" fmla="*/ 4467608 w 14842808"/>
              <a:gd name="connsiteY39" fmla="*/ 582828 h 2831613"/>
              <a:gd name="connsiteX40" fmla="*/ 4122559 w 14842808"/>
              <a:gd name="connsiteY40" fmla="*/ 369441 h 2831613"/>
              <a:gd name="connsiteX41" fmla="*/ 5013658 w 14842808"/>
              <a:gd name="connsiteY41" fmla="*/ 1202934 h 2831613"/>
              <a:gd name="connsiteX42" fmla="*/ 4797969 w 14842808"/>
              <a:gd name="connsiteY42" fmla="*/ 835550 h 2831613"/>
              <a:gd name="connsiteX43" fmla="*/ 5013658 w 14842808"/>
              <a:gd name="connsiteY43" fmla="*/ 468165 h 2831613"/>
              <a:gd name="connsiteX44" fmla="*/ 5229346 w 14842808"/>
              <a:gd name="connsiteY44" fmla="*/ 835550 h 2831613"/>
              <a:gd name="connsiteX45" fmla="*/ 5013658 w 14842808"/>
              <a:gd name="connsiteY45" fmla="*/ 1202934 h 2831613"/>
              <a:gd name="connsiteX46" fmla="*/ 5013658 w 14842808"/>
              <a:gd name="connsiteY46" fmla="*/ 369441 h 2831613"/>
              <a:gd name="connsiteX47" fmla="*/ 4575324 w 14842808"/>
              <a:gd name="connsiteY47" fmla="*/ 835550 h 2831613"/>
              <a:gd name="connsiteX48" fmla="*/ 5013658 w 14842808"/>
              <a:gd name="connsiteY48" fmla="*/ 1301658 h 2831613"/>
              <a:gd name="connsiteX49" fmla="*/ 5451992 w 14842808"/>
              <a:gd name="connsiteY49" fmla="*/ 835550 h 2831613"/>
              <a:gd name="connsiteX50" fmla="*/ 5013658 w 14842808"/>
              <a:gd name="connsiteY50" fmla="*/ 369441 h 2831613"/>
              <a:gd name="connsiteX51" fmla="*/ 6048292 w 14842808"/>
              <a:gd name="connsiteY51" fmla="*/ 369441 h 2831613"/>
              <a:gd name="connsiteX52" fmla="*/ 5800392 w 14842808"/>
              <a:gd name="connsiteY52" fmla="*/ 500301 h 2831613"/>
              <a:gd name="connsiteX53" fmla="*/ 5789569 w 14842808"/>
              <a:gd name="connsiteY53" fmla="*/ 500301 h 2831613"/>
              <a:gd name="connsiteX54" fmla="*/ 5789569 w 14842808"/>
              <a:gd name="connsiteY54" fmla="*/ 387438 h 2831613"/>
              <a:gd name="connsiteX55" fmla="*/ 5577488 w 14842808"/>
              <a:gd name="connsiteY55" fmla="*/ 387438 h 2831613"/>
              <a:gd name="connsiteX56" fmla="*/ 5577488 w 14842808"/>
              <a:gd name="connsiteY56" fmla="*/ 1283661 h 2831613"/>
              <a:gd name="connsiteX57" fmla="*/ 5789569 w 14842808"/>
              <a:gd name="connsiteY57" fmla="*/ 1283661 h 2831613"/>
              <a:gd name="connsiteX58" fmla="*/ 5789569 w 14842808"/>
              <a:gd name="connsiteY58" fmla="*/ 704433 h 2831613"/>
              <a:gd name="connsiteX59" fmla="*/ 5967376 w 14842808"/>
              <a:gd name="connsiteY59" fmla="*/ 494645 h 2831613"/>
              <a:gd name="connsiteX60" fmla="*/ 6120188 w 14842808"/>
              <a:gd name="connsiteY60" fmla="*/ 670239 h 2831613"/>
              <a:gd name="connsiteX61" fmla="*/ 6120188 w 14842808"/>
              <a:gd name="connsiteY61" fmla="*/ 1283147 h 2831613"/>
              <a:gd name="connsiteX62" fmla="*/ 6332269 w 14842808"/>
              <a:gd name="connsiteY62" fmla="*/ 1283147 h 2831613"/>
              <a:gd name="connsiteX63" fmla="*/ 6332269 w 14842808"/>
              <a:gd name="connsiteY63" fmla="*/ 668697 h 2831613"/>
              <a:gd name="connsiteX64" fmla="*/ 6048292 w 14842808"/>
              <a:gd name="connsiteY64" fmla="*/ 369441 h 2831613"/>
              <a:gd name="connsiteX65" fmla="*/ 9197289 w 14842808"/>
              <a:gd name="connsiteY65" fmla="*/ 1202934 h 2831613"/>
              <a:gd name="connsiteX66" fmla="*/ 8981601 w 14842808"/>
              <a:gd name="connsiteY66" fmla="*/ 835550 h 2831613"/>
              <a:gd name="connsiteX67" fmla="*/ 9197289 w 14842808"/>
              <a:gd name="connsiteY67" fmla="*/ 468165 h 2831613"/>
              <a:gd name="connsiteX68" fmla="*/ 9412978 w 14842808"/>
              <a:gd name="connsiteY68" fmla="*/ 835550 h 2831613"/>
              <a:gd name="connsiteX69" fmla="*/ 9197289 w 14842808"/>
              <a:gd name="connsiteY69" fmla="*/ 1202934 h 2831613"/>
              <a:gd name="connsiteX70" fmla="*/ 9197289 w 14842808"/>
              <a:gd name="connsiteY70" fmla="*/ 369441 h 2831613"/>
              <a:gd name="connsiteX71" fmla="*/ 8758955 w 14842808"/>
              <a:gd name="connsiteY71" fmla="*/ 835550 h 2831613"/>
              <a:gd name="connsiteX72" fmla="*/ 9197289 w 14842808"/>
              <a:gd name="connsiteY72" fmla="*/ 1301658 h 2831613"/>
              <a:gd name="connsiteX73" fmla="*/ 9635623 w 14842808"/>
              <a:gd name="connsiteY73" fmla="*/ 835550 h 2831613"/>
              <a:gd name="connsiteX74" fmla="*/ 9197289 w 14842808"/>
              <a:gd name="connsiteY74" fmla="*/ 369441 h 2831613"/>
              <a:gd name="connsiteX75" fmla="*/ 11157038 w 14842808"/>
              <a:gd name="connsiteY75" fmla="*/ 369441 h 2831613"/>
              <a:gd name="connsiteX76" fmla="*/ 10909138 w 14842808"/>
              <a:gd name="connsiteY76" fmla="*/ 500301 h 2831613"/>
              <a:gd name="connsiteX77" fmla="*/ 10898314 w 14842808"/>
              <a:gd name="connsiteY77" fmla="*/ 500301 h 2831613"/>
              <a:gd name="connsiteX78" fmla="*/ 10898314 w 14842808"/>
              <a:gd name="connsiteY78" fmla="*/ 387438 h 2831613"/>
              <a:gd name="connsiteX79" fmla="*/ 10686234 w 14842808"/>
              <a:gd name="connsiteY79" fmla="*/ 387438 h 2831613"/>
              <a:gd name="connsiteX80" fmla="*/ 10686234 w 14842808"/>
              <a:gd name="connsiteY80" fmla="*/ 1283661 h 2831613"/>
              <a:gd name="connsiteX81" fmla="*/ 10898314 w 14842808"/>
              <a:gd name="connsiteY81" fmla="*/ 1283661 h 2831613"/>
              <a:gd name="connsiteX82" fmla="*/ 10898314 w 14842808"/>
              <a:gd name="connsiteY82" fmla="*/ 704433 h 2831613"/>
              <a:gd name="connsiteX83" fmla="*/ 11076123 w 14842808"/>
              <a:gd name="connsiteY83" fmla="*/ 494645 h 2831613"/>
              <a:gd name="connsiteX84" fmla="*/ 11228934 w 14842808"/>
              <a:gd name="connsiteY84" fmla="*/ 670239 h 2831613"/>
              <a:gd name="connsiteX85" fmla="*/ 11228934 w 14842808"/>
              <a:gd name="connsiteY85" fmla="*/ 1283147 h 2831613"/>
              <a:gd name="connsiteX86" fmla="*/ 11441014 w 14842808"/>
              <a:gd name="connsiteY86" fmla="*/ 1283147 h 2831613"/>
              <a:gd name="connsiteX87" fmla="*/ 11441014 w 14842808"/>
              <a:gd name="connsiteY87" fmla="*/ 668697 h 2831613"/>
              <a:gd name="connsiteX88" fmla="*/ 11157038 w 14842808"/>
              <a:gd name="connsiteY88" fmla="*/ 369441 h 2831613"/>
              <a:gd name="connsiteX89" fmla="*/ 11922383 w 14842808"/>
              <a:gd name="connsiteY89" fmla="*/ 369441 h 2831613"/>
              <a:gd name="connsiteX90" fmla="*/ 11579137 w 14842808"/>
              <a:gd name="connsiteY90" fmla="*/ 627562 h 2831613"/>
              <a:gd name="connsiteX91" fmla="*/ 11796630 w 14842808"/>
              <a:gd name="connsiteY91" fmla="*/ 885683 h 2831613"/>
              <a:gd name="connsiteX92" fmla="*/ 11976241 w 14842808"/>
              <a:gd name="connsiteY92" fmla="*/ 930417 h 2831613"/>
              <a:gd name="connsiteX93" fmla="*/ 12114621 w 14842808"/>
              <a:gd name="connsiteY93" fmla="*/ 1063076 h 2831613"/>
              <a:gd name="connsiteX94" fmla="*/ 11936814 w 14842808"/>
              <a:gd name="connsiteY94" fmla="*/ 1206534 h 2831613"/>
              <a:gd name="connsiteX95" fmla="*/ 11731949 w 14842808"/>
              <a:gd name="connsiteY95" fmla="*/ 998546 h 2831613"/>
              <a:gd name="connsiteX96" fmla="*/ 11541514 w 14842808"/>
              <a:gd name="connsiteY96" fmla="*/ 1052278 h 2831613"/>
              <a:gd name="connsiteX97" fmla="*/ 11913364 w 14842808"/>
              <a:gd name="connsiteY97" fmla="*/ 1301401 h 2831613"/>
              <a:gd name="connsiteX98" fmla="*/ 12287018 w 14842808"/>
              <a:gd name="connsiteY98" fmla="*/ 1009344 h 2831613"/>
              <a:gd name="connsiteX99" fmla="*/ 12048137 w 14842808"/>
              <a:gd name="connsiteY99" fmla="*/ 740425 h 2831613"/>
              <a:gd name="connsiteX100" fmla="*/ 11875741 w 14842808"/>
              <a:gd name="connsiteY100" fmla="*/ 697491 h 2831613"/>
              <a:gd name="connsiteX101" fmla="*/ 11751791 w 14842808"/>
              <a:gd name="connsiteY101" fmla="*/ 579229 h 2831613"/>
              <a:gd name="connsiteX102" fmla="*/ 11904603 w 14842808"/>
              <a:gd name="connsiteY102" fmla="*/ 464566 h 2831613"/>
              <a:gd name="connsiteX103" fmla="*/ 12087821 w 14842808"/>
              <a:gd name="connsiteY103" fmla="*/ 636560 h 2831613"/>
              <a:gd name="connsiteX104" fmla="*/ 12267433 w 14842808"/>
              <a:gd name="connsiteY104" fmla="*/ 582828 h 2831613"/>
              <a:gd name="connsiteX105" fmla="*/ 11922383 w 14842808"/>
              <a:gd name="connsiteY105" fmla="*/ 369441 h 2831613"/>
              <a:gd name="connsiteX106" fmla="*/ 12813224 w 14842808"/>
              <a:gd name="connsiteY106" fmla="*/ 1202934 h 2831613"/>
              <a:gd name="connsiteX107" fmla="*/ 12597536 w 14842808"/>
              <a:gd name="connsiteY107" fmla="*/ 835550 h 2831613"/>
              <a:gd name="connsiteX108" fmla="*/ 12813224 w 14842808"/>
              <a:gd name="connsiteY108" fmla="*/ 468165 h 2831613"/>
              <a:gd name="connsiteX109" fmla="*/ 13028913 w 14842808"/>
              <a:gd name="connsiteY109" fmla="*/ 835550 h 2831613"/>
              <a:gd name="connsiteX110" fmla="*/ 12813224 w 14842808"/>
              <a:gd name="connsiteY110" fmla="*/ 1202934 h 2831613"/>
              <a:gd name="connsiteX111" fmla="*/ 12813224 w 14842808"/>
              <a:gd name="connsiteY111" fmla="*/ 369441 h 2831613"/>
              <a:gd name="connsiteX112" fmla="*/ 12374891 w 14842808"/>
              <a:gd name="connsiteY112" fmla="*/ 835550 h 2831613"/>
              <a:gd name="connsiteX113" fmla="*/ 12813224 w 14842808"/>
              <a:gd name="connsiteY113" fmla="*/ 1301658 h 2831613"/>
              <a:gd name="connsiteX114" fmla="*/ 13251560 w 14842808"/>
              <a:gd name="connsiteY114" fmla="*/ 835550 h 2831613"/>
              <a:gd name="connsiteX115" fmla="*/ 12813224 w 14842808"/>
              <a:gd name="connsiteY115" fmla="*/ 369441 h 2831613"/>
              <a:gd name="connsiteX116" fmla="*/ 13847858 w 14842808"/>
              <a:gd name="connsiteY116" fmla="*/ 369441 h 2831613"/>
              <a:gd name="connsiteX117" fmla="*/ 13599958 w 14842808"/>
              <a:gd name="connsiteY117" fmla="*/ 500301 h 2831613"/>
              <a:gd name="connsiteX118" fmla="*/ 13589136 w 14842808"/>
              <a:gd name="connsiteY118" fmla="*/ 500301 h 2831613"/>
              <a:gd name="connsiteX119" fmla="*/ 13589136 w 14842808"/>
              <a:gd name="connsiteY119" fmla="*/ 387438 h 2831613"/>
              <a:gd name="connsiteX120" fmla="*/ 13377056 w 14842808"/>
              <a:gd name="connsiteY120" fmla="*/ 387438 h 2831613"/>
              <a:gd name="connsiteX121" fmla="*/ 13377056 w 14842808"/>
              <a:gd name="connsiteY121" fmla="*/ 1283661 h 2831613"/>
              <a:gd name="connsiteX122" fmla="*/ 13589136 w 14842808"/>
              <a:gd name="connsiteY122" fmla="*/ 1283661 h 2831613"/>
              <a:gd name="connsiteX123" fmla="*/ 13589136 w 14842808"/>
              <a:gd name="connsiteY123" fmla="*/ 704433 h 2831613"/>
              <a:gd name="connsiteX124" fmla="*/ 13766944 w 14842808"/>
              <a:gd name="connsiteY124" fmla="*/ 494645 h 2831613"/>
              <a:gd name="connsiteX125" fmla="*/ 13919755 w 14842808"/>
              <a:gd name="connsiteY125" fmla="*/ 670239 h 2831613"/>
              <a:gd name="connsiteX126" fmla="*/ 13919755 w 14842808"/>
              <a:gd name="connsiteY126" fmla="*/ 1283147 h 2831613"/>
              <a:gd name="connsiteX127" fmla="*/ 14131835 w 14842808"/>
              <a:gd name="connsiteY127" fmla="*/ 1283147 h 2831613"/>
              <a:gd name="connsiteX128" fmla="*/ 14131835 w 14842808"/>
              <a:gd name="connsiteY128" fmla="*/ 668697 h 2831613"/>
              <a:gd name="connsiteX129" fmla="*/ 13847858 w 14842808"/>
              <a:gd name="connsiteY129" fmla="*/ 369441 h 2831613"/>
              <a:gd name="connsiteX130" fmla="*/ 833634 w 14842808"/>
              <a:gd name="connsiteY130" fmla="*/ 28794 h 2831613"/>
              <a:gd name="connsiteX131" fmla="*/ 610730 w 14842808"/>
              <a:gd name="connsiteY131" fmla="*/ 28794 h 2831613"/>
              <a:gd name="connsiteX132" fmla="*/ 610730 w 14842808"/>
              <a:gd name="connsiteY132" fmla="*/ 955355 h 2831613"/>
              <a:gd name="connsiteX133" fmla="*/ 416688 w 14842808"/>
              <a:gd name="connsiteY133" fmla="*/ 1195479 h 2831613"/>
              <a:gd name="connsiteX134" fmla="*/ 222646 w 14842808"/>
              <a:gd name="connsiteY134" fmla="*/ 937358 h 2831613"/>
              <a:gd name="connsiteX135" fmla="*/ 222646 w 14842808"/>
              <a:gd name="connsiteY135" fmla="*/ 765363 h 2831613"/>
              <a:gd name="connsiteX136" fmla="*/ 0 w 14842808"/>
              <a:gd name="connsiteY136" fmla="*/ 821152 h 2831613"/>
              <a:gd name="connsiteX137" fmla="*/ 0 w 14842808"/>
              <a:gd name="connsiteY137" fmla="*/ 898280 h 2831613"/>
              <a:gd name="connsiteX138" fmla="*/ 416946 w 14842808"/>
              <a:gd name="connsiteY138" fmla="*/ 1312456 h 2831613"/>
              <a:gd name="connsiteX139" fmla="*/ 833634 w 14842808"/>
              <a:gd name="connsiteY139" fmla="*/ 898280 h 2831613"/>
              <a:gd name="connsiteX140" fmla="*/ 833634 w 14842808"/>
              <a:gd name="connsiteY140" fmla="*/ 28794 h 2831613"/>
              <a:gd name="connsiteX141" fmla="*/ 2173633 w 14842808"/>
              <a:gd name="connsiteY141" fmla="*/ 28794 h 2831613"/>
              <a:gd name="connsiteX142" fmla="*/ 1961552 w 14842808"/>
              <a:gd name="connsiteY142" fmla="*/ 28794 h 2831613"/>
              <a:gd name="connsiteX143" fmla="*/ 1961552 w 14842808"/>
              <a:gd name="connsiteY143" fmla="*/ 1283404 h 2831613"/>
              <a:gd name="connsiteX144" fmla="*/ 2173633 w 14842808"/>
              <a:gd name="connsiteY144" fmla="*/ 1283404 h 2831613"/>
              <a:gd name="connsiteX145" fmla="*/ 2173633 w 14842808"/>
              <a:gd name="connsiteY145" fmla="*/ 704433 h 2831613"/>
              <a:gd name="connsiteX146" fmla="*/ 2351441 w 14842808"/>
              <a:gd name="connsiteY146" fmla="*/ 494645 h 2831613"/>
              <a:gd name="connsiteX147" fmla="*/ 2504252 w 14842808"/>
              <a:gd name="connsiteY147" fmla="*/ 670239 h 2831613"/>
              <a:gd name="connsiteX148" fmla="*/ 2504252 w 14842808"/>
              <a:gd name="connsiteY148" fmla="*/ 1283147 h 2831613"/>
              <a:gd name="connsiteX149" fmla="*/ 2716075 w 14842808"/>
              <a:gd name="connsiteY149" fmla="*/ 1283147 h 2831613"/>
              <a:gd name="connsiteX150" fmla="*/ 2716075 w 14842808"/>
              <a:gd name="connsiteY150" fmla="*/ 668697 h 2831613"/>
              <a:gd name="connsiteX151" fmla="*/ 2432098 w 14842808"/>
              <a:gd name="connsiteY151" fmla="*/ 369441 h 2831613"/>
              <a:gd name="connsiteX152" fmla="*/ 2184198 w 14842808"/>
              <a:gd name="connsiteY152" fmla="*/ 500301 h 2831613"/>
              <a:gd name="connsiteX153" fmla="*/ 2173375 w 14842808"/>
              <a:gd name="connsiteY153" fmla="*/ 500301 h 2831613"/>
              <a:gd name="connsiteX154" fmla="*/ 2173375 w 14842808"/>
              <a:gd name="connsiteY154" fmla="*/ 28794 h 2831613"/>
              <a:gd name="connsiteX155" fmla="*/ 8633201 w 14842808"/>
              <a:gd name="connsiteY155" fmla="*/ 28794 h 2831613"/>
              <a:gd name="connsiteX156" fmla="*/ 8410555 w 14842808"/>
              <a:gd name="connsiteY156" fmla="*/ 28794 h 2831613"/>
              <a:gd name="connsiteX157" fmla="*/ 8410555 w 14842808"/>
              <a:gd name="connsiteY157" fmla="*/ 955355 h 2831613"/>
              <a:gd name="connsiteX158" fmla="*/ 8216513 w 14842808"/>
              <a:gd name="connsiteY158" fmla="*/ 1195479 h 2831613"/>
              <a:gd name="connsiteX159" fmla="*/ 8022471 w 14842808"/>
              <a:gd name="connsiteY159" fmla="*/ 937358 h 2831613"/>
              <a:gd name="connsiteX160" fmla="*/ 8022471 w 14842808"/>
              <a:gd name="connsiteY160" fmla="*/ 765363 h 2831613"/>
              <a:gd name="connsiteX161" fmla="*/ 7799825 w 14842808"/>
              <a:gd name="connsiteY161" fmla="*/ 820895 h 2831613"/>
              <a:gd name="connsiteX162" fmla="*/ 7799825 w 14842808"/>
              <a:gd name="connsiteY162" fmla="*/ 898023 h 2831613"/>
              <a:gd name="connsiteX163" fmla="*/ 8216771 w 14842808"/>
              <a:gd name="connsiteY163" fmla="*/ 1312199 h 2831613"/>
              <a:gd name="connsiteX164" fmla="*/ 8633459 w 14842808"/>
              <a:gd name="connsiteY164" fmla="*/ 898023 h 2831613"/>
              <a:gd name="connsiteX165" fmla="*/ 8633459 w 14842808"/>
              <a:gd name="connsiteY165" fmla="*/ 28794 h 2831613"/>
              <a:gd name="connsiteX166" fmla="*/ 9973200 w 14842808"/>
              <a:gd name="connsiteY166" fmla="*/ 28794 h 2831613"/>
              <a:gd name="connsiteX167" fmla="*/ 9761120 w 14842808"/>
              <a:gd name="connsiteY167" fmla="*/ 28794 h 2831613"/>
              <a:gd name="connsiteX168" fmla="*/ 9761120 w 14842808"/>
              <a:gd name="connsiteY168" fmla="*/ 1283404 h 2831613"/>
              <a:gd name="connsiteX169" fmla="*/ 9973200 w 14842808"/>
              <a:gd name="connsiteY169" fmla="*/ 1283404 h 2831613"/>
              <a:gd name="connsiteX170" fmla="*/ 9973200 w 14842808"/>
              <a:gd name="connsiteY170" fmla="*/ 704433 h 2831613"/>
              <a:gd name="connsiteX171" fmla="*/ 10151007 w 14842808"/>
              <a:gd name="connsiteY171" fmla="*/ 494645 h 2831613"/>
              <a:gd name="connsiteX172" fmla="*/ 10303819 w 14842808"/>
              <a:gd name="connsiteY172" fmla="*/ 670239 h 2831613"/>
              <a:gd name="connsiteX173" fmla="*/ 10303819 w 14842808"/>
              <a:gd name="connsiteY173" fmla="*/ 1283147 h 2831613"/>
              <a:gd name="connsiteX174" fmla="*/ 10515899 w 14842808"/>
              <a:gd name="connsiteY174" fmla="*/ 1283147 h 2831613"/>
              <a:gd name="connsiteX175" fmla="*/ 10515899 w 14842808"/>
              <a:gd name="connsiteY175" fmla="*/ 668697 h 2831613"/>
              <a:gd name="connsiteX176" fmla="*/ 10231923 w 14842808"/>
              <a:gd name="connsiteY176" fmla="*/ 369441 h 2831613"/>
              <a:gd name="connsiteX177" fmla="*/ 9984023 w 14842808"/>
              <a:gd name="connsiteY177" fmla="*/ 500301 h 2831613"/>
              <a:gd name="connsiteX178" fmla="*/ 9973200 w 14842808"/>
              <a:gd name="connsiteY178" fmla="*/ 500301 h 2831613"/>
              <a:gd name="connsiteX179" fmla="*/ 9973200 w 14842808"/>
              <a:gd name="connsiteY179" fmla="*/ 28794 h 2831613"/>
              <a:gd name="connsiteX180" fmla="*/ 7030872 w 14842808"/>
              <a:gd name="connsiteY180" fmla="*/ 1181339 h 2831613"/>
              <a:gd name="connsiteX181" fmla="*/ 6752307 w 14842808"/>
              <a:gd name="connsiteY181" fmla="*/ 892624 h 2831613"/>
              <a:gd name="connsiteX182" fmla="*/ 6861826 w 14842808"/>
              <a:gd name="connsiteY182" fmla="*/ 665097 h 2831613"/>
              <a:gd name="connsiteX183" fmla="*/ 7267949 w 14842808"/>
              <a:gd name="connsiteY183" fmla="*/ 1107810 h 2831613"/>
              <a:gd name="connsiteX184" fmla="*/ 7030872 w 14842808"/>
              <a:gd name="connsiteY184" fmla="*/ 1181339 h 2831613"/>
              <a:gd name="connsiteX185" fmla="*/ 7426171 w 14842808"/>
              <a:gd name="connsiteY185" fmla="*/ 960754 h 2831613"/>
              <a:gd name="connsiteX186" fmla="*/ 7074164 w 14842808"/>
              <a:gd name="connsiteY186" fmla="*/ 573573 h 2831613"/>
              <a:gd name="connsiteX187" fmla="*/ 7248364 w 14842808"/>
              <a:gd name="connsiteY187" fmla="*/ 539637 h 2831613"/>
              <a:gd name="connsiteX188" fmla="*/ 7483637 w 14842808"/>
              <a:gd name="connsiteY188" fmla="*/ 768963 h 2831613"/>
              <a:gd name="connsiteX189" fmla="*/ 7426171 w 14842808"/>
              <a:gd name="connsiteY189" fmla="*/ 960754 h 2831613"/>
              <a:gd name="connsiteX190" fmla="*/ 7025461 w 14842808"/>
              <a:gd name="connsiteY190" fmla="*/ 521640 h 2831613"/>
              <a:gd name="connsiteX191" fmla="*/ 6948153 w 14842808"/>
              <a:gd name="connsiteY191" fmla="*/ 435514 h 2831613"/>
              <a:gd name="connsiteX192" fmla="*/ 6860022 w 14842808"/>
              <a:gd name="connsiteY192" fmla="*/ 258121 h 2831613"/>
              <a:gd name="connsiteX193" fmla="*/ 7030614 w 14842808"/>
              <a:gd name="connsiteY193" fmla="*/ 95124 h 2831613"/>
              <a:gd name="connsiteX194" fmla="*/ 7199403 w 14842808"/>
              <a:gd name="connsiteY194" fmla="*/ 267119 h 2831613"/>
              <a:gd name="connsiteX195" fmla="*/ 7025461 w 14842808"/>
              <a:gd name="connsiteY195" fmla="*/ 521640 h 2831613"/>
              <a:gd name="connsiteX196" fmla="*/ 7036283 w 14842808"/>
              <a:gd name="connsiteY196" fmla="*/ 0 h 2831613"/>
              <a:gd name="connsiteX197" fmla="*/ 6666238 w 14842808"/>
              <a:gd name="connsiteY197" fmla="*/ 310053 h 2831613"/>
              <a:gd name="connsiteX198" fmla="*/ 6810030 w 14842808"/>
              <a:gd name="connsiteY198" fmla="*/ 609308 h 2831613"/>
              <a:gd name="connsiteX199" fmla="*/ 6811834 w 14842808"/>
              <a:gd name="connsiteY199" fmla="*/ 612908 h 2831613"/>
              <a:gd name="connsiteX200" fmla="*/ 6554914 w 14842808"/>
              <a:gd name="connsiteY200" fmla="*/ 973094 h 2831613"/>
              <a:gd name="connsiteX201" fmla="*/ 6915941 w 14842808"/>
              <a:gd name="connsiteY201" fmla="*/ 1311941 h 2831613"/>
              <a:gd name="connsiteX202" fmla="*/ 7322064 w 14842808"/>
              <a:gd name="connsiteY202" fmla="*/ 1166684 h 2831613"/>
              <a:gd name="connsiteX203" fmla="*/ 7429780 w 14842808"/>
              <a:gd name="connsiteY203" fmla="*/ 1283147 h 2831613"/>
              <a:gd name="connsiteX204" fmla="*/ 7711952 w 14842808"/>
              <a:gd name="connsiteY204" fmla="*/ 1283147 h 2831613"/>
              <a:gd name="connsiteX205" fmla="*/ 7711952 w 14842808"/>
              <a:gd name="connsiteY205" fmla="*/ 1274406 h 2831613"/>
              <a:gd name="connsiteX206" fmla="*/ 7482091 w 14842808"/>
              <a:gd name="connsiteY206" fmla="*/ 1021684 h 2831613"/>
              <a:gd name="connsiteX207" fmla="*/ 7634902 w 14842808"/>
              <a:gd name="connsiteY207" fmla="*/ 672039 h 2831613"/>
              <a:gd name="connsiteX208" fmla="*/ 7399629 w 14842808"/>
              <a:gd name="connsiteY208" fmla="*/ 444512 h 2831613"/>
              <a:gd name="connsiteX209" fmla="*/ 7183941 w 14842808"/>
              <a:gd name="connsiteY209" fmla="*/ 487447 h 2831613"/>
              <a:gd name="connsiteX210" fmla="*/ 7180333 w 14842808"/>
              <a:gd name="connsiteY210" fmla="*/ 480248 h 2831613"/>
              <a:gd name="connsiteX211" fmla="*/ 7374375 w 14842808"/>
              <a:gd name="connsiteY211" fmla="*/ 243723 h 2831613"/>
              <a:gd name="connsiteX212" fmla="*/ 7036283 w 14842808"/>
              <a:gd name="connsiteY212" fmla="*/ 0 h 2831613"/>
              <a:gd name="connsiteX213" fmla="*/ 3908932 w 14842808"/>
              <a:gd name="connsiteY213" fmla="*/ 1917394 h 2831613"/>
              <a:gd name="connsiteX214" fmla="*/ 3756120 w 14842808"/>
              <a:gd name="connsiteY214" fmla="*/ 1917394 h 2831613"/>
              <a:gd name="connsiteX215" fmla="*/ 3526259 w 14842808"/>
              <a:gd name="connsiteY215" fmla="*/ 2641622 h 2831613"/>
              <a:gd name="connsiteX216" fmla="*/ 3294594 w 14842808"/>
              <a:gd name="connsiteY216" fmla="*/ 1917394 h 2831613"/>
              <a:gd name="connsiteX217" fmla="*/ 3136371 w 14842808"/>
              <a:gd name="connsiteY217" fmla="*/ 1917394 h 2831613"/>
              <a:gd name="connsiteX218" fmla="*/ 3429109 w 14842808"/>
              <a:gd name="connsiteY218" fmla="*/ 2813617 h 2831613"/>
              <a:gd name="connsiteX219" fmla="*/ 3615936 w 14842808"/>
              <a:gd name="connsiteY219" fmla="*/ 2813617 h 2831613"/>
              <a:gd name="connsiteX220" fmla="*/ 3908932 w 14842808"/>
              <a:gd name="connsiteY220" fmla="*/ 1917394 h 2831613"/>
              <a:gd name="connsiteX221" fmla="*/ 5785961 w 14842808"/>
              <a:gd name="connsiteY221" fmla="*/ 1917394 h 2831613"/>
              <a:gd name="connsiteX222" fmla="*/ 5636757 w 14842808"/>
              <a:gd name="connsiteY222" fmla="*/ 1917394 h 2831613"/>
              <a:gd name="connsiteX223" fmla="*/ 5636757 w 14842808"/>
              <a:gd name="connsiteY223" fmla="*/ 2813617 h 2831613"/>
              <a:gd name="connsiteX224" fmla="*/ 5785961 w 14842808"/>
              <a:gd name="connsiteY224" fmla="*/ 2813617 h 2831613"/>
              <a:gd name="connsiteX225" fmla="*/ 5785961 w 14842808"/>
              <a:gd name="connsiteY225" fmla="*/ 1917394 h 2831613"/>
              <a:gd name="connsiteX226" fmla="*/ 6702056 w 14842808"/>
              <a:gd name="connsiteY226" fmla="*/ 1917394 h 2831613"/>
              <a:gd name="connsiteX227" fmla="*/ 6549245 w 14842808"/>
              <a:gd name="connsiteY227" fmla="*/ 1917394 h 2831613"/>
              <a:gd name="connsiteX228" fmla="*/ 6319384 w 14842808"/>
              <a:gd name="connsiteY228" fmla="*/ 2641622 h 2831613"/>
              <a:gd name="connsiteX229" fmla="*/ 6087719 w 14842808"/>
              <a:gd name="connsiteY229" fmla="*/ 1917394 h 2831613"/>
              <a:gd name="connsiteX230" fmla="*/ 5929754 w 14842808"/>
              <a:gd name="connsiteY230" fmla="*/ 1917394 h 2831613"/>
              <a:gd name="connsiteX231" fmla="*/ 6222492 w 14842808"/>
              <a:gd name="connsiteY231" fmla="*/ 2813617 h 2831613"/>
              <a:gd name="connsiteX232" fmla="*/ 6409319 w 14842808"/>
              <a:gd name="connsiteY232" fmla="*/ 2813617 h 2831613"/>
              <a:gd name="connsiteX233" fmla="*/ 6702056 w 14842808"/>
              <a:gd name="connsiteY233" fmla="*/ 1917394 h 2831613"/>
              <a:gd name="connsiteX234" fmla="*/ 11697676 w 14842808"/>
              <a:gd name="connsiteY234" fmla="*/ 1917394 h 2831613"/>
              <a:gd name="connsiteX235" fmla="*/ 11548472 w 14842808"/>
              <a:gd name="connsiteY235" fmla="*/ 1917394 h 2831613"/>
              <a:gd name="connsiteX236" fmla="*/ 11548472 w 14842808"/>
              <a:gd name="connsiteY236" fmla="*/ 2813617 h 2831613"/>
              <a:gd name="connsiteX237" fmla="*/ 11697676 w 14842808"/>
              <a:gd name="connsiteY237" fmla="*/ 2813617 h 2831613"/>
              <a:gd name="connsiteX238" fmla="*/ 11697676 w 14842808"/>
              <a:gd name="connsiteY238" fmla="*/ 1917394 h 2831613"/>
              <a:gd name="connsiteX239" fmla="*/ 12980209 w 14842808"/>
              <a:gd name="connsiteY239" fmla="*/ 1917394 h 2831613"/>
              <a:gd name="connsiteX240" fmla="*/ 12831005 w 14842808"/>
              <a:gd name="connsiteY240" fmla="*/ 1917394 h 2831613"/>
              <a:gd name="connsiteX241" fmla="*/ 12831005 w 14842808"/>
              <a:gd name="connsiteY241" fmla="*/ 2813617 h 2831613"/>
              <a:gd name="connsiteX242" fmla="*/ 12980209 w 14842808"/>
              <a:gd name="connsiteY242" fmla="*/ 2813617 h 2831613"/>
              <a:gd name="connsiteX243" fmla="*/ 12980209 w 14842808"/>
              <a:gd name="connsiteY243" fmla="*/ 1917394 h 2831613"/>
              <a:gd name="connsiteX244" fmla="*/ 853219 w 14842808"/>
              <a:gd name="connsiteY244" fmla="*/ 1899397 h 2831613"/>
              <a:gd name="connsiteX245" fmla="*/ 601711 w 14842808"/>
              <a:gd name="connsiteY245" fmla="*/ 2055452 h 2831613"/>
              <a:gd name="connsiteX246" fmla="*/ 601711 w 14842808"/>
              <a:gd name="connsiteY246" fmla="*/ 1917394 h 2831613"/>
              <a:gd name="connsiteX247" fmla="*/ 452507 w 14842808"/>
              <a:gd name="connsiteY247" fmla="*/ 1917394 h 2831613"/>
              <a:gd name="connsiteX248" fmla="*/ 452507 w 14842808"/>
              <a:gd name="connsiteY248" fmla="*/ 2813617 h 2831613"/>
              <a:gd name="connsiteX249" fmla="*/ 601711 w 14842808"/>
              <a:gd name="connsiteY249" fmla="*/ 2813617 h 2831613"/>
              <a:gd name="connsiteX250" fmla="*/ 601711 w 14842808"/>
              <a:gd name="connsiteY250" fmla="*/ 2223847 h 2831613"/>
              <a:gd name="connsiteX251" fmla="*/ 797557 w 14842808"/>
              <a:gd name="connsiteY251" fmla="*/ 2014060 h 2831613"/>
              <a:gd name="connsiteX252" fmla="*/ 991599 w 14842808"/>
              <a:gd name="connsiteY252" fmla="*/ 2223847 h 2831613"/>
              <a:gd name="connsiteX253" fmla="*/ 991599 w 14842808"/>
              <a:gd name="connsiteY253" fmla="*/ 2813617 h 2831613"/>
              <a:gd name="connsiteX254" fmla="*/ 1140803 w 14842808"/>
              <a:gd name="connsiteY254" fmla="*/ 2813617 h 2831613"/>
              <a:gd name="connsiteX255" fmla="*/ 1140803 w 14842808"/>
              <a:gd name="connsiteY255" fmla="*/ 2193511 h 2831613"/>
              <a:gd name="connsiteX256" fmla="*/ 853219 w 14842808"/>
              <a:gd name="connsiteY256" fmla="*/ 1899397 h 2831613"/>
              <a:gd name="connsiteX257" fmla="*/ 1756945 w 14842808"/>
              <a:gd name="connsiteY257" fmla="*/ 1899397 h 2831613"/>
              <a:gd name="connsiteX258" fmla="*/ 1505437 w 14842808"/>
              <a:gd name="connsiteY258" fmla="*/ 2055452 h 2831613"/>
              <a:gd name="connsiteX259" fmla="*/ 1505437 w 14842808"/>
              <a:gd name="connsiteY259" fmla="*/ 1917394 h 2831613"/>
              <a:gd name="connsiteX260" fmla="*/ 1356234 w 14842808"/>
              <a:gd name="connsiteY260" fmla="*/ 1917394 h 2831613"/>
              <a:gd name="connsiteX261" fmla="*/ 1356234 w 14842808"/>
              <a:gd name="connsiteY261" fmla="*/ 2813617 h 2831613"/>
              <a:gd name="connsiteX262" fmla="*/ 1505437 w 14842808"/>
              <a:gd name="connsiteY262" fmla="*/ 2813617 h 2831613"/>
              <a:gd name="connsiteX263" fmla="*/ 1505437 w 14842808"/>
              <a:gd name="connsiteY263" fmla="*/ 2223847 h 2831613"/>
              <a:gd name="connsiteX264" fmla="*/ 1701283 w 14842808"/>
              <a:gd name="connsiteY264" fmla="*/ 2014060 h 2831613"/>
              <a:gd name="connsiteX265" fmla="*/ 1895326 w 14842808"/>
              <a:gd name="connsiteY265" fmla="*/ 2223847 h 2831613"/>
              <a:gd name="connsiteX266" fmla="*/ 1895326 w 14842808"/>
              <a:gd name="connsiteY266" fmla="*/ 2813617 h 2831613"/>
              <a:gd name="connsiteX267" fmla="*/ 2044529 w 14842808"/>
              <a:gd name="connsiteY267" fmla="*/ 2813617 h 2831613"/>
              <a:gd name="connsiteX268" fmla="*/ 2044529 w 14842808"/>
              <a:gd name="connsiteY268" fmla="*/ 2193511 h 2831613"/>
              <a:gd name="connsiteX269" fmla="*/ 1756945 w 14842808"/>
              <a:gd name="connsiteY269" fmla="*/ 1899397 h 2831613"/>
              <a:gd name="connsiteX270" fmla="*/ 2644179 w 14842808"/>
              <a:gd name="connsiteY270" fmla="*/ 2704353 h 2831613"/>
              <a:gd name="connsiteX271" fmla="*/ 2389064 w 14842808"/>
              <a:gd name="connsiteY271" fmla="*/ 2365505 h 2831613"/>
              <a:gd name="connsiteX272" fmla="*/ 2644179 w 14842808"/>
              <a:gd name="connsiteY272" fmla="*/ 2026658 h 2831613"/>
              <a:gd name="connsiteX273" fmla="*/ 2899294 w 14842808"/>
              <a:gd name="connsiteY273" fmla="*/ 2365505 h 2831613"/>
              <a:gd name="connsiteX274" fmla="*/ 2644179 w 14842808"/>
              <a:gd name="connsiteY274" fmla="*/ 2704353 h 2831613"/>
              <a:gd name="connsiteX275" fmla="*/ 2651394 w 14842808"/>
              <a:gd name="connsiteY275" fmla="*/ 1899397 h 2831613"/>
              <a:gd name="connsiteX276" fmla="*/ 2232902 w 14842808"/>
              <a:gd name="connsiteY276" fmla="*/ 2376303 h 2831613"/>
              <a:gd name="connsiteX277" fmla="*/ 2637221 w 14842808"/>
              <a:gd name="connsiteY277" fmla="*/ 2831613 h 2831613"/>
              <a:gd name="connsiteX278" fmla="*/ 3055971 w 14842808"/>
              <a:gd name="connsiteY278" fmla="*/ 2354707 h 2831613"/>
              <a:gd name="connsiteX279" fmla="*/ 2651394 w 14842808"/>
              <a:gd name="connsiteY279" fmla="*/ 1899397 h 2831613"/>
              <a:gd name="connsiteX280" fmla="*/ 4365047 w 14842808"/>
              <a:gd name="connsiteY280" fmla="*/ 2723892 h 2831613"/>
              <a:gd name="connsiteX281" fmla="*/ 4192651 w 14842808"/>
              <a:gd name="connsiteY281" fmla="*/ 2566294 h 2831613"/>
              <a:gd name="connsiteX282" fmla="*/ 4343659 w 14842808"/>
              <a:gd name="connsiteY282" fmla="*/ 2415638 h 2831613"/>
              <a:gd name="connsiteX283" fmla="*/ 4453178 w 14842808"/>
              <a:gd name="connsiteY283" fmla="*/ 2388644 h 2831613"/>
              <a:gd name="connsiteX284" fmla="*/ 4573520 w 14842808"/>
              <a:gd name="connsiteY284" fmla="*/ 2349309 h 2831613"/>
              <a:gd name="connsiteX285" fmla="*/ 4573520 w 14842808"/>
              <a:gd name="connsiteY285" fmla="*/ 2523103 h 2831613"/>
              <a:gd name="connsiteX286" fmla="*/ 4365047 w 14842808"/>
              <a:gd name="connsiteY286" fmla="*/ 2723892 h 2831613"/>
              <a:gd name="connsiteX287" fmla="*/ 4411947 w 14842808"/>
              <a:gd name="connsiteY287" fmla="*/ 1899397 h 2831613"/>
              <a:gd name="connsiteX288" fmla="*/ 4049116 w 14842808"/>
              <a:gd name="connsiteY288" fmla="*/ 2186312 h 2831613"/>
              <a:gd name="connsiteX289" fmla="*/ 4187497 w 14842808"/>
              <a:gd name="connsiteY289" fmla="*/ 2215106 h 2831613"/>
              <a:gd name="connsiteX290" fmla="*/ 4401381 w 14842808"/>
              <a:gd name="connsiteY290" fmla="*/ 2014317 h 2831613"/>
              <a:gd name="connsiteX291" fmla="*/ 4573777 w 14842808"/>
              <a:gd name="connsiteY291" fmla="*/ 2180913 h 2831613"/>
              <a:gd name="connsiteX292" fmla="*/ 4573777 w 14842808"/>
              <a:gd name="connsiteY292" fmla="*/ 2186312 h 2831613"/>
              <a:gd name="connsiteX293" fmla="*/ 4521724 w 14842808"/>
              <a:gd name="connsiteY293" fmla="*/ 2258041 h 2831613"/>
              <a:gd name="connsiteX294" fmla="*/ 4263001 w 14842808"/>
              <a:gd name="connsiteY294" fmla="*/ 2322571 h 2831613"/>
              <a:gd name="connsiteX295" fmla="*/ 4043705 w 14842808"/>
              <a:gd name="connsiteY295" fmla="*/ 2577092 h 2831613"/>
              <a:gd name="connsiteX296" fmla="*/ 4324074 w 14842808"/>
              <a:gd name="connsiteY296" fmla="*/ 2831613 h 2831613"/>
              <a:gd name="connsiteX297" fmla="*/ 4573777 w 14842808"/>
              <a:gd name="connsiteY297" fmla="*/ 2677358 h 2831613"/>
              <a:gd name="connsiteX298" fmla="*/ 4591816 w 14842808"/>
              <a:gd name="connsiteY298" fmla="*/ 2813617 h 2831613"/>
              <a:gd name="connsiteX299" fmla="*/ 4744627 w 14842808"/>
              <a:gd name="connsiteY299" fmla="*/ 2813617 h 2831613"/>
              <a:gd name="connsiteX300" fmla="*/ 4721177 w 14842808"/>
              <a:gd name="connsiteY300" fmla="*/ 2627225 h 2831613"/>
              <a:gd name="connsiteX301" fmla="*/ 4721177 w 14842808"/>
              <a:gd name="connsiteY301" fmla="*/ 2171915 h 2831613"/>
              <a:gd name="connsiteX302" fmla="*/ 4411947 w 14842808"/>
              <a:gd name="connsiteY302" fmla="*/ 1899397 h 2831613"/>
              <a:gd name="connsiteX303" fmla="*/ 6942741 w 14842808"/>
              <a:gd name="connsiteY303" fmla="*/ 2268581 h 2831613"/>
              <a:gd name="connsiteX304" fmla="*/ 7185229 w 14842808"/>
              <a:gd name="connsiteY304" fmla="*/ 2021259 h 2831613"/>
              <a:gd name="connsiteX305" fmla="*/ 7402721 w 14842808"/>
              <a:gd name="connsiteY305" fmla="*/ 2268581 h 2831613"/>
              <a:gd name="connsiteX306" fmla="*/ 6942741 w 14842808"/>
              <a:gd name="connsiteY306" fmla="*/ 2268581 h 2831613"/>
              <a:gd name="connsiteX307" fmla="*/ 7185229 w 14842808"/>
              <a:gd name="connsiteY307" fmla="*/ 1899397 h 2831613"/>
              <a:gd name="connsiteX308" fmla="*/ 6782714 w 14842808"/>
              <a:gd name="connsiteY308" fmla="*/ 2372704 h 2831613"/>
              <a:gd name="connsiteX309" fmla="*/ 7185229 w 14842808"/>
              <a:gd name="connsiteY309" fmla="*/ 2831613 h 2831613"/>
              <a:gd name="connsiteX310" fmla="*/ 7551667 w 14842808"/>
              <a:gd name="connsiteY310" fmla="*/ 2539557 h 2831613"/>
              <a:gd name="connsiteX311" fmla="*/ 7415091 w 14842808"/>
              <a:gd name="connsiteY311" fmla="*/ 2503821 h 2831613"/>
              <a:gd name="connsiteX312" fmla="*/ 7199403 w 14842808"/>
              <a:gd name="connsiteY312" fmla="*/ 2706410 h 2831613"/>
              <a:gd name="connsiteX313" fmla="*/ 6937072 w 14842808"/>
              <a:gd name="connsiteY313" fmla="*/ 2374761 h 2831613"/>
              <a:gd name="connsiteX314" fmla="*/ 7553213 w 14842808"/>
              <a:gd name="connsiteY314" fmla="*/ 2374761 h 2831613"/>
              <a:gd name="connsiteX315" fmla="*/ 7553213 w 14842808"/>
              <a:gd name="connsiteY315" fmla="*/ 2324627 h 2831613"/>
              <a:gd name="connsiteX316" fmla="*/ 7185229 w 14842808"/>
              <a:gd name="connsiteY316" fmla="*/ 1899397 h 2831613"/>
              <a:gd name="connsiteX317" fmla="*/ 9777354 w 14842808"/>
              <a:gd name="connsiteY317" fmla="*/ 2268581 h 2831613"/>
              <a:gd name="connsiteX318" fmla="*/ 10019842 w 14842808"/>
              <a:gd name="connsiteY318" fmla="*/ 2021259 h 2831613"/>
              <a:gd name="connsiteX319" fmla="*/ 10237334 w 14842808"/>
              <a:gd name="connsiteY319" fmla="*/ 2268581 h 2831613"/>
              <a:gd name="connsiteX320" fmla="*/ 9777354 w 14842808"/>
              <a:gd name="connsiteY320" fmla="*/ 2268581 h 2831613"/>
              <a:gd name="connsiteX321" fmla="*/ 10019842 w 14842808"/>
              <a:gd name="connsiteY321" fmla="*/ 1899397 h 2831613"/>
              <a:gd name="connsiteX322" fmla="*/ 9617327 w 14842808"/>
              <a:gd name="connsiteY322" fmla="*/ 2372704 h 2831613"/>
              <a:gd name="connsiteX323" fmla="*/ 10019842 w 14842808"/>
              <a:gd name="connsiteY323" fmla="*/ 2831613 h 2831613"/>
              <a:gd name="connsiteX324" fmla="*/ 10386280 w 14842808"/>
              <a:gd name="connsiteY324" fmla="*/ 2539557 h 2831613"/>
              <a:gd name="connsiteX325" fmla="*/ 10249704 w 14842808"/>
              <a:gd name="connsiteY325" fmla="*/ 2503821 h 2831613"/>
              <a:gd name="connsiteX326" fmla="*/ 10034016 w 14842808"/>
              <a:gd name="connsiteY326" fmla="*/ 2706410 h 2831613"/>
              <a:gd name="connsiteX327" fmla="*/ 9771684 w 14842808"/>
              <a:gd name="connsiteY327" fmla="*/ 2374761 h 2831613"/>
              <a:gd name="connsiteX328" fmla="*/ 10387826 w 14842808"/>
              <a:gd name="connsiteY328" fmla="*/ 2374761 h 2831613"/>
              <a:gd name="connsiteX329" fmla="*/ 10387826 w 14842808"/>
              <a:gd name="connsiteY329" fmla="*/ 2324627 h 2831613"/>
              <a:gd name="connsiteX330" fmla="*/ 10019842 w 14842808"/>
              <a:gd name="connsiteY330" fmla="*/ 1899397 h 2831613"/>
              <a:gd name="connsiteX331" fmla="*/ 12299387 w 14842808"/>
              <a:gd name="connsiteY331" fmla="*/ 1899397 h 2831613"/>
              <a:gd name="connsiteX332" fmla="*/ 11886049 w 14842808"/>
              <a:gd name="connsiteY332" fmla="*/ 2374503 h 2831613"/>
              <a:gd name="connsiteX333" fmla="*/ 12292171 w 14842808"/>
              <a:gd name="connsiteY333" fmla="*/ 2831613 h 2831613"/>
              <a:gd name="connsiteX334" fmla="*/ 12660413 w 14842808"/>
              <a:gd name="connsiteY334" fmla="*/ 2512562 h 2831613"/>
              <a:gd name="connsiteX335" fmla="*/ 12518425 w 14842808"/>
              <a:gd name="connsiteY335" fmla="*/ 2478369 h 2831613"/>
              <a:gd name="connsiteX336" fmla="*/ 12302736 w 14842808"/>
              <a:gd name="connsiteY336" fmla="*/ 2704353 h 2831613"/>
              <a:gd name="connsiteX337" fmla="*/ 12042210 w 14842808"/>
              <a:gd name="connsiteY337" fmla="*/ 2363706 h 2831613"/>
              <a:gd name="connsiteX338" fmla="*/ 12295521 w 14842808"/>
              <a:gd name="connsiteY338" fmla="*/ 2026658 h 2831613"/>
              <a:gd name="connsiteX339" fmla="*/ 12518167 w 14842808"/>
              <a:gd name="connsiteY339" fmla="*/ 2241844 h 2831613"/>
              <a:gd name="connsiteX340" fmla="*/ 12660156 w 14842808"/>
              <a:gd name="connsiteY340" fmla="*/ 2207908 h 2831613"/>
              <a:gd name="connsiteX341" fmla="*/ 12299387 w 14842808"/>
              <a:gd name="connsiteY341" fmla="*/ 1899397 h 2831613"/>
              <a:gd name="connsiteX342" fmla="*/ 13596350 w 14842808"/>
              <a:gd name="connsiteY342" fmla="*/ 1899397 h 2831613"/>
              <a:gd name="connsiteX343" fmla="*/ 13344844 w 14842808"/>
              <a:gd name="connsiteY343" fmla="*/ 2055452 h 2831613"/>
              <a:gd name="connsiteX344" fmla="*/ 13344844 w 14842808"/>
              <a:gd name="connsiteY344" fmla="*/ 1917394 h 2831613"/>
              <a:gd name="connsiteX345" fmla="*/ 13195639 w 14842808"/>
              <a:gd name="connsiteY345" fmla="*/ 1917394 h 2831613"/>
              <a:gd name="connsiteX346" fmla="*/ 13195639 w 14842808"/>
              <a:gd name="connsiteY346" fmla="*/ 2813617 h 2831613"/>
              <a:gd name="connsiteX347" fmla="*/ 13344844 w 14842808"/>
              <a:gd name="connsiteY347" fmla="*/ 2813617 h 2831613"/>
              <a:gd name="connsiteX348" fmla="*/ 13344844 w 14842808"/>
              <a:gd name="connsiteY348" fmla="*/ 2223847 h 2831613"/>
              <a:gd name="connsiteX349" fmla="*/ 13540690 w 14842808"/>
              <a:gd name="connsiteY349" fmla="*/ 2014060 h 2831613"/>
              <a:gd name="connsiteX350" fmla="*/ 13734732 w 14842808"/>
              <a:gd name="connsiteY350" fmla="*/ 2223847 h 2831613"/>
              <a:gd name="connsiteX351" fmla="*/ 13734732 w 14842808"/>
              <a:gd name="connsiteY351" fmla="*/ 2813617 h 2831613"/>
              <a:gd name="connsiteX352" fmla="*/ 13883936 w 14842808"/>
              <a:gd name="connsiteY352" fmla="*/ 2813617 h 2831613"/>
              <a:gd name="connsiteX353" fmla="*/ 13883936 w 14842808"/>
              <a:gd name="connsiteY353" fmla="*/ 2193511 h 2831613"/>
              <a:gd name="connsiteX354" fmla="*/ 13596350 w 14842808"/>
              <a:gd name="connsiteY354" fmla="*/ 1899397 h 2831613"/>
              <a:gd name="connsiteX355" fmla="*/ 14232336 w 14842808"/>
              <a:gd name="connsiteY355" fmla="*/ 2268581 h 2831613"/>
              <a:gd name="connsiteX356" fmla="*/ 14474823 w 14842808"/>
              <a:gd name="connsiteY356" fmla="*/ 2021259 h 2831613"/>
              <a:gd name="connsiteX357" fmla="*/ 14692316 w 14842808"/>
              <a:gd name="connsiteY357" fmla="*/ 2268581 h 2831613"/>
              <a:gd name="connsiteX358" fmla="*/ 14232336 w 14842808"/>
              <a:gd name="connsiteY358" fmla="*/ 2268581 h 2831613"/>
              <a:gd name="connsiteX359" fmla="*/ 14474823 w 14842808"/>
              <a:gd name="connsiteY359" fmla="*/ 1899397 h 2831613"/>
              <a:gd name="connsiteX360" fmla="*/ 14072308 w 14842808"/>
              <a:gd name="connsiteY360" fmla="*/ 2372704 h 2831613"/>
              <a:gd name="connsiteX361" fmla="*/ 14474823 w 14842808"/>
              <a:gd name="connsiteY361" fmla="*/ 2831613 h 2831613"/>
              <a:gd name="connsiteX362" fmla="*/ 14841262 w 14842808"/>
              <a:gd name="connsiteY362" fmla="*/ 2539557 h 2831613"/>
              <a:gd name="connsiteX363" fmla="*/ 14704684 w 14842808"/>
              <a:gd name="connsiteY363" fmla="*/ 2503821 h 2831613"/>
              <a:gd name="connsiteX364" fmla="*/ 14488996 w 14842808"/>
              <a:gd name="connsiteY364" fmla="*/ 2706410 h 2831613"/>
              <a:gd name="connsiteX365" fmla="*/ 14226666 w 14842808"/>
              <a:gd name="connsiteY365" fmla="*/ 2374761 h 2831613"/>
              <a:gd name="connsiteX366" fmla="*/ 14842809 w 14842808"/>
              <a:gd name="connsiteY366" fmla="*/ 2374761 h 2831613"/>
              <a:gd name="connsiteX367" fmla="*/ 14842809 w 14842808"/>
              <a:gd name="connsiteY367" fmla="*/ 2324627 h 2831613"/>
              <a:gd name="connsiteX368" fmla="*/ 14474823 w 14842808"/>
              <a:gd name="connsiteY368" fmla="*/ 1899397 h 2831613"/>
              <a:gd name="connsiteX369" fmla="*/ 5204092 w 14842808"/>
              <a:gd name="connsiteY369" fmla="*/ 1666471 h 2831613"/>
              <a:gd name="connsiteX370" fmla="*/ 5054889 w 14842808"/>
              <a:gd name="connsiteY370" fmla="*/ 1702207 h 2831613"/>
              <a:gd name="connsiteX371" fmla="*/ 5054889 w 14842808"/>
              <a:gd name="connsiteY371" fmla="*/ 1917394 h 2831613"/>
              <a:gd name="connsiteX372" fmla="*/ 4882493 w 14842808"/>
              <a:gd name="connsiteY372" fmla="*/ 1917394 h 2831613"/>
              <a:gd name="connsiteX373" fmla="*/ 4882493 w 14842808"/>
              <a:gd name="connsiteY373" fmla="*/ 2032057 h 2831613"/>
              <a:gd name="connsiteX374" fmla="*/ 5054889 w 14842808"/>
              <a:gd name="connsiteY374" fmla="*/ 2032057 h 2831613"/>
              <a:gd name="connsiteX375" fmla="*/ 5054889 w 14842808"/>
              <a:gd name="connsiteY375" fmla="*/ 2580434 h 2831613"/>
              <a:gd name="connsiteX376" fmla="*/ 5300985 w 14842808"/>
              <a:gd name="connsiteY376" fmla="*/ 2831356 h 2831613"/>
              <a:gd name="connsiteX377" fmla="*/ 5493223 w 14842808"/>
              <a:gd name="connsiteY377" fmla="*/ 2775824 h 2831613"/>
              <a:gd name="connsiteX378" fmla="*/ 5451992 w 14842808"/>
              <a:gd name="connsiteY378" fmla="*/ 2668360 h 2831613"/>
              <a:gd name="connsiteX379" fmla="*/ 5320827 w 14842808"/>
              <a:gd name="connsiteY379" fmla="*/ 2705895 h 2831613"/>
              <a:gd name="connsiteX380" fmla="*/ 5204092 w 14842808"/>
              <a:gd name="connsiteY380" fmla="*/ 2557039 h 2831613"/>
              <a:gd name="connsiteX381" fmla="*/ 5204092 w 14842808"/>
              <a:gd name="connsiteY381" fmla="*/ 2032057 h 2831613"/>
              <a:gd name="connsiteX382" fmla="*/ 5470031 w 14842808"/>
              <a:gd name="connsiteY382" fmla="*/ 2032057 h 2831613"/>
              <a:gd name="connsiteX383" fmla="*/ 5470031 w 14842808"/>
              <a:gd name="connsiteY383" fmla="*/ 1917394 h 2831613"/>
              <a:gd name="connsiteX384" fmla="*/ 5204092 w 14842808"/>
              <a:gd name="connsiteY384" fmla="*/ 1917394 h 2831613"/>
              <a:gd name="connsiteX385" fmla="*/ 5204092 w 14842808"/>
              <a:gd name="connsiteY385" fmla="*/ 1666471 h 2831613"/>
              <a:gd name="connsiteX386" fmla="*/ 219296 w 14842808"/>
              <a:gd name="connsiteY386" fmla="*/ 1558750 h 2831613"/>
              <a:gd name="connsiteX387" fmla="*/ 62877 w 14842808"/>
              <a:gd name="connsiteY387" fmla="*/ 1558750 h 2831613"/>
              <a:gd name="connsiteX388" fmla="*/ 62877 w 14842808"/>
              <a:gd name="connsiteY388" fmla="*/ 2813360 h 2831613"/>
              <a:gd name="connsiteX389" fmla="*/ 219296 w 14842808"/>
              <a:gd name="connsiteY389" fmla="*/ 2813360 h 2831613"/>
              <a:gd name="connsiteX390" fmla="*/ 219296 w 14842808"/>
              <a:gd name="connsiteY390" fmla="*/ 1558750 h 2831613"/>
              <a:gd name="connsiteX391" fmla="*/ 9411173 w 14842808"/>
              <a:gd name="connsiteY391" fmla="*/ 1558750 h 2831613"/>
              <a:gd name="connsiteX392" fmla="*/ 9174096 w 14842808"/>
              <a:gd name="connsiteY392" fmla="*/ 1558750 h 2831613"/>
              <a:gd name="connsiteX393" fmla="*/ 8802247 w 14842808"/>
              <a:gd name="connsiteY393" fmla="*/ 2569636 h 2831613"/>
              <a:gd name="connsiteX394" fmla="*/ 8428593 w 14842808"/>
              <a:gd name="connsiteY394" fmla="*/ 1558750 h 2831613"/>
              <a:gd name="connsiteX395" fmla="*/ 8180694 w 14842808"/>
              <a:gd name="connsiteY395" fmla="*/ 1558750 h 2831613"/>
              <a:gd name="connsiteX396" fmla="*/ 8180694 w 14842808"/>
              <a:gd name="connsiteY396" fmla="*/ 2813360 h 2831613"/>
              <a:gd name="connsiteX397" fmla="*/ 8337113 w 14842808"/>
              <a:gd name="connsiteY397" fmla="*/ 2813360 h 2831613"/>
              <a:gd name="connsiteX398" fmla="*/ 8337113 w 14842808"/>
              <a:gd name="connsiteY398" fmla="*/ 1732801 h 2831613"/>
              <a:gd name="connsiteX399" fmla="*/ 8737824 w 14842808"/>
              <a:gd name="connsiteY399" fmla="*/ 2813617 h 2831613"/>
              <a:gd name="connsiteX400" fmla="*/ 8858166 w 14842808"/>
              <a:gd name="connsiteY400" fmla="*/ 2813617 h 2831613"/>
              <a:gd name="connsiteX401" fmla="*/ 9255270 w 14842808"/>
              <a:gd name="connsiteY401" fmla="*/ 1731002 h 2831613"/>
              <a:gd name="connsiteX402" fmla="*/ 9255270 w 14842808"/>
              <a:gd name="connsiteY402" fmla="*/ 2813617 h 2831613"/>
              <a:gd name="connsiteX403" fmla="*/ 9411431 w 14842808"/>
              <a:gd name="connsiteY403" fmla="*/ 2813617 h 2831613"/>
              <a:gd name="connsiteX404" fmla="*/ 9411431 w 14842808"/>
              <a:gd name="connsiteY404" fmla="*/ 1558750 h 2831613"/>
              <a:gd name="connsiteX405" fmla="*/ 10941349 w 14842808"/>
              <a:gd name="connsiteY405" fmla="*/ 2704353 h 2831613"/>
              <a:gd name="connsiteX406" fmla="*/ 10695254 w 14842808"/>
              <a:gd name="connsiteY406" fmla="*/ 2365505 h 2831613"/>
              <a:gd name="connsiteX407" fmla="*/ 10941349 w 14842808"/>
              <a:gd name="connsiteY407" fmla="*/ 2026658 h 2831613"/>
              <a:gd name="connsiteX408" fmla="*/ 11187445 w 14842808"/>
              <a:gd name="connsiteY408" fmla="*/ 2365505 h 2831613"/>
              <a:gd name="connsiteX409" fmla="*/ 10941349 w 14842808"/>
              <a:gd name="connsiteY409" fmla="*/ 2704353 h 2831613"/>
              <a:gd name="connsiteX410" fmla="*/ 11333042 w 14842808"/>
              <a:gd name="connsiteY410" fmla="*/ 1558750 h 2831613"/>
              <a:gd name="connsiteX411" fmla="*/ 11183838 w 14842808"/>
              <a:gd name="connsiteY411" fmla="*/ 1558750 h 2831613"/>
              <a:gd name="connsiteX412" fmla="*/ 11183838 w 14842808"/>
              <a:gd name="connsiteY412" fmla="*/ 2089388 h 2831613"/>
              <a:gd name="connsiteX413" fmla="*/ 10916095 w 14842808"/>
              <a:gd name="connsiteY413" fmla="*/ 1899397 h 2831613"/>
              <a:gd name="connsiteX414" fmla="*/ 10538834 w 14842808"/>
              <a:gd name="connsiteY414" fmla="*/ 2370904 h 2831613"/>
              <a:gd name="connsiteX415" fmla="*/ 10903469 w 14842808"/>
              <a:gd name="connsiteY415" fmla="*/ 2831613 h 2831613"/>
              <a:gd name="connsiteX416" fmla="*/ 11183838 w 14842808"/>
              <a:gd name="connsiteY416" fmla="*/ 2632624 h 2831613"/>
              <a:gd name="connsiteX417" fmla="*/ 11183838 w 14842808"/>
              <a:gd name="connsiteY417" fmla="*/ 2700753 h 2831613"/>
              <a:gd name="connsiteX418" fmla="*/ 11192857 w 14842808"/>
              <a:gd name="connsiteY418" fmla="*/ 2813617 h 2831613"/>
              <a:gd name="connsiteX419" fmla="*/ 11343864 w 14842808"/>
              <a:gd name="connsiteY419" fmla="*/ 2813617 h 2831613"/>
              <a:gd name="connsiteX420" fmla="*/ 11333042 w 14842808"/>
              <a:gd name="connsiteY420" fmla="*/ 2627225 h 2831613"/>
              <a:gd name="connsiteX421" fmla="*/ 11333042 w 14842808"/>
              <a:gd name="connsiteY421" fmla="*/ 1558750 h 2831613"/>
              <a:gd name="connsiteX422" fmla="*/ 5712261 w 14842808"/>
              <a:gd name="connsiteY422" fmla="*/ 1532012 h 2831613"/>
              <a:gd name="connsiteX423" fmla="*/ 5606350 w 14842808"/>
              <a:gd name="connsiteY423" fmla="*/ 1637677 h 2831613"/>
              <a:gd name="connsiteX424" fmla="*/ 5712261 w 14842808"/>
              <a:gd name="connsiteY424" fmla="*/ 1741542 h 2831613"/>
              <a:gd name="connsiteX425" fmla="*/ 5816369 w 14842808"/>
              <a:gd name="connsiteY425" fmla="*/ 1637677 h 2831613"/>
              <a:gd name="connsiteX426" fmla="*/ 5712261 w 14842808"/>
              <a:gd name="connsiteY426" fmla="*/ 1532012 h 2831613"/>
              <a:gd name="connsiteX427" fmla="*/ 11623976 w 14842808"/>
              <a:gd name="connsiteY427" fmla="*/ 1532012 h 2831613"/>
              <a:gd name="connsiteX428" fmla="*/ 11518064 w 14842808"/>
              <a:gd name="connsiteY428" fmla="*/ 1637677 h 2831613"/>
              <a:gd name="connsiteX429" fmla="*/ 11623976 w 14842808"/>
              <a:gd name="connsiteY429" fmla="*/ 1741542 h 2831613"/>
              <a:gd name="connsiteX430" fmla="*/ 11728083 w 14842808"/>
              <a:gd name="connsiteY430" fmla="*/ 1637677 h 2831613"/>
              <a:gd name="connsiteX431" fmla="*/ 11623976 w 14842808"/>
              <a:gd name="connsiteY431" fmla="*/ 1532012 h 2831613"/>
              <a:gd name="connsiteX432" fmla="*/ 12906510 w 14842808"/>
              <a:gd name="connsiteY432" fmla="*/ 1532012 h 2831613"/>
              <a:gd name="connsiteX433" fmla="*/ 12800598 w 14842808"/>
              <a:gd name="connsiteY433" fmla="*/ 1637677 h 2831613"/>
              <a:gd name="connsiteX434" fmla="*/ 12906510 w 14842808"/>
              <a:gd name="connsiteY434" fmla="*/ 1741542 h 2831613"/>
              <a:gd name="connsiteX435" fmla="*/ 13010617 w 14842808"/>
              <a:gd name="connsiteY435" fmla="*/ 1637677 h 2831613"/>
              <a:gd name="connsiteX436" fmla="*/ 12906510 w 14842808"/>
              <a:gd name="connsiteY436" fmla="*/ 1532012 h 28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14842808" h="2831613">
                <a:moveTo>
                  <a:pt x="1397722" y="1202934"/>
                </a:moveTo>
                <a:cubicBezTo>
                  <a:pt x="1259341" y="1202934"/>
                  <a:pt x="1182034" y="1072074"/>
                  <a:pt x="1182034" y="835550"/>
                </a:cubicBezTo>
                <a:cubicBezTo>
                  <a:pt x="1182034" y="595426"/>
                  <a:pt x="1259341" y="468165"/>
                  <a:pt x="1397722" y="468165"/>
                </a:cubicBezTo>
                <a:cubicBezTo>
                  <a:pt x="1536103" y="468165"/>
                  <a:pt x="1613410" y="597225"/>
                  <a:pt x="1613410" y="835550"/>
                </a:cubicBezTo>
                <a:cubicBezTo>
                  <a:pt x="1613153" y="1075674"/>
                  <a:pt x="1535845" y="1202934"/>
                  <a:pt x="1397722" y="1202934"/>
                </a:cubicBezTo>
                <a:moveTo>
                  <a:pt x="1397722" y="369441"/>
                </a:moveTo>
                <a:cubicBezTo>
                  <a:pt x="1115549" y="369441"/>
                  <a:pt x="959388" y="579229"/>
                  <a:pt x="959388" y="835550"/>
                </a:cubicBezTo>
                <a:cubicBezTo>
                  <a:pt x="959388" y="1091871"/>
                  <a:pt x="1115807" y="1301658"/>
                  <a:pt x="1397722" y="1301658"/>
                </a:cubicBezTo>
                <a:cubicBezTo>
                  <a:pt x="1679895" y="1301658"/>
                  <a:pt x="1836056" y="1091871"/>
                  <a:pt x="1836056" y="835550"/>
                </a:cubicBezTo>
                <a:cubicBezTo>
                  <a:pt x="1836056" y="578972"/>
                  <a:pt x="1679637" y="369441"/>
                  <a:pt x="1397722" y="369441"/>
                </a:cubicBezTo>
                <a:moveTo>
                  <a:pt x="3357471" y="369441"/>
                </a:moveTo>
                <a:cubicBezTo>
                  <a:pt x="3224501" y="369441"/>
                  <a:pt x="3150802" y="426773"/>
                  <a:pt x="3109571" y="500301"/>
                </a:cubicBezTo>
                <a:lnTo>
                  <a:pt x="3098748" y="500301"/>
                </a:lnTo>
                <a:lnTo>
                  <a:pt x="3098748" y="387438"/>
                </a:lnTo>
                <a:lnTo>
                  <a:pt x="2886667" y="387438"/>
                </a:lnTo>
                <a:lnTo>
                  <a:pt x="2886667" y="1283661"/>
                </a:lnTo>
                <a:lnTo>
                  <a:pt x="3098748" y="1283661"/>
                </a:lnTo>
                <a:lnTo>
                  <a:pt x="3098748" y="704433"/>
                </a:lnTo>
                <a:cubicBezTo>
                  <a:pt x="3098748" y="571773"/>
                  <a:pt x="3167036" y="494645"/>
                  <a:pt x="3276555" y="494645"/>
                </a:cubicBezTo>
                <a:cubicBezTo>
                  <a:pt x="3382467" y="494645"/>
                  <a:pt x="3429367" y="564574"/>
                  <a:pt x="3429367" y="670239"/>
                </a:cubicBezTo>
                <a:lnTo>
                  <a:pt x="3429367" y="1283147"/>
                </a:lnTo>
                <a:lnTo>
                  <a:pt x="3641447" y="1283147"/>
                </a:lnTo>
                <a:lnTo>
                  <a:pt x="3641447" y="668697"/>
                </a:lnTo>
                <a:cubicBezTo>
                  <a:pt x="3641189" y="484105"/>
                  <a:pt x="3544297" y="369441"/>
                  <a:pt x="3357471" y="369441"/>
                </a:cubicBezTo>
                <a:moveTo>
                  <a:pt x="4122559" y="369441"/>
                </a:moveTo>
                <a:cubicBezTo>
                  <a:pt x="3926712" y="369441"/>
                  <a:pt x="3779312" y="451968"/>
                  <a:pt x="3779312" y="627562"/>
                </a:cubicBezTo>
                <a:cubicBezTo>
                  <a:pt x="3779312" y="776418"/>
                  <a:pt x="3881616" y="856888"/>
                  <a:pt x="3996805" y="885683"/>
                </a:cubicBezTo>
                <a:lnTo>
                  <a:pt x="4176416" y="930417"/>
                </a:lnTo>
                <a:cubicBezTo>
                  <a:pt x="4271762" y="953812"/>
                  <a:pt x="4314797" y="987748"/>
                  <a:pt x="4314797" y="1063076"/>
                </a:cubicBezTo>
                <a:cubicBezTo>
                  <a:pt x="4314797" y="1154601"/>
                  <a:pt x="4250116" y="1206534"/>
                  <a:pt x="4136989" y="1206534"/>
                </a:cubicBezTo>
                <a:cubicBezTo>
                  <a:pt x="4014843" y="1206534"/>
                  <a:pt x="3951966" y="1147402"/>
                  <a:pt x="3932124" y="998546"/>
                </a:cubicBezTo>
                <a:lnTo>
                  <a:pt x="3741690" y="1052278"/>
                </a:lnTo>
                <a:cubicBezTo>
                  <a:pt x="3752513" y="1206534"/>
                  <a:pt x="3896305" y="1301401"/>
                  <a:pt x="4113539" y="1301401"/>
                </a:cubicBezTo>
                <a:cubicBezTo>
                  <a:pt x="4356028" y="1301401"/>
                  <a:pt x="4487193" y="1188537"/>
                  <a:pt x="4487193" y="1009344"/>
                </a:cubicBezTo>
                <a:cubicBezTo>
                  <a:pt x="4487193" y="840949"/>
                  <a:pt x="4370458" y="771019"/>
                  <a:pt x="4248313" y="740425"/>
                </a:cubicBezTo>
                <a:lnTo>
                  <a:pt x="4075916" y="697491"/>
                </a:lnTo>
                <a:cubicBezTo>
                  <a:pt x="3989589" y="675895"/>
                  <a:pt x="3951966" y="636560"/>
                  <a:pt x="3951966" y="579229"/>
                </a:cubicBezTo>
                <a:cubicBezTo>
                  <a:pt x="3951966" y="507500"/>
                  <a:pt x="4013039" y="464566"/>
                  <a:pt x="4104778" y="464566"/>
                </a:cubicBezTo>
                <a:cubicBezTo>
                  <a:pt x="4212493" y="464566"/>
                  <a:pt x="4278978" y="523697"/>
                  <a:pt x="4287997" y="636560"/>
                </a:cubicBezTo>
                <a:lnTo>
                  <a:pt x="4467608" y="582828"/>
                </a:lnTo>
                <a:cubicBezTo>
                  <a:pt x="4445962" y="457110"/>
                  <a:pt x="4322013" y="369441"/>
                  <a:pt x="4122559" y="369441"/>
                </a:cubicBezTo>
                <a:moveTo>
                  <a:pt x="5013658" y="1202934"/>
                </a:moveTo>
                <a:cubicBezTo>
                  <a:pt x="4875277" y="1202934"/>
                  <a:pt x="4797969" y="1072074"/>
                  <a:pt x="4797969" y="835550"/>
                </a:cubicBezTo>
                <a:cubicBezTo>
                  <a:pt x="4797969" y="595426"/>
                  <a:pt x="4875277" y="468165"/>
                  <a:pt x="5013658" y="468165"/>
                </a:cubicBezTo>
                <a:cubicBezTo>
                  <a:pt x="5152039" y="468165"/>
                  <a:pt x="5229346" y="597225"/>
                  <a:pt x="5229346" y="835550"/>
                </a:cubicBezTo>
                <a:cubicBezTo>
                  <a:pt x="5229089" y="1075674"/>
                  <a:pt x="5152039" y="1202934"/>
                  <a:pt x="5013658" y="1202934"/>
                </a:cubicBezTo>
                <a:moveTo>
                  <a:pt x="5013658" y="369441"/>
                </a:moveTo>
                <a:cubicBezTo>
                  <a:pt x="4731485" y="369441"/>
                  <a:pt x="4575324" y="579229"/>
                  <a:pt x="4575324" y="835550"/>
                </a:cubicBezTo>
                <a:cubicBezTo>
                  <a:pt x="4575324" y="1091871"/>
                  <a:pt x="4731743" y="1301658"/>
                  <a:pt x="5013658" y="1301658"/>
                </a:cubicBezTo>
                <a:cubicBezTo>
                  <a:pt x="5295831" y="1301658"/>
                  <a:pt x="5451992" y="1091871"/>
                  <a:pt x="5451992" y="835550"/>
                </a:cubicBezTo>
                <a:cubicBezTo>
                  <a:pt x="5451992" y="578972"/>
                  <a:pt x="5295573" y="369441"/>
                  <a:pt x="5013658" y="369441"/>
                </a:cubicBezTo>
                <a:moveTo>
                  <a:pt x="6048292" y="369441"/>
                </a:moveTo>
                <a:cubicBezTo>
                  <a:pt x="5915322" y="369441"/>
                  <a:pt x="5841623" y="426773"/>
                  <a:pt x="5800392" y="500301"/>
                </a:cubicBezTo>
                <a:lnTo>
                  <a:pt x="5789569" y="500301"/>
                </a:lnTo>
                <a:lnTo>
                  <a:pt x="5789569" y="387438"/>
                </a:lnTo>
                <a:lnTo>
                  <a:pt x="5577488" y="387438"/>
                </a:lnTo>
                <a:lnTo>
                  <a:pt x="5577488" y="1283661"/>
                </a:lnTo>
                <a:lnTo>
                  <a:pt x="5789569" y="1283661"/>
                </a:lnTo>
                <a:lnTo>
                  <a:pt x="5789569" y="704433"/>
                </a:lnTo>
                <a:cubicBezTo>
                  <a:pt x="5789569" y="571773"/>
                  <a:pt x="5857857" y="494645"/>
                  <a:pt x="5967376" y="494645"/>
                </a:cubicBezTo>
                <a:cubicBezTo>
                  <a:pt x="6073288" y="494645"/>
                  <a:pt x="6120188" y="564574"/>
                  <a:pt x="6120188" y="670239"/>
                </a:cubicBezTo>
                <a:lnTo>
                  <a:pt x="6120188" y="1283147"/>
                </a:lnTo>
                <a:lnTo>
                  <a:pt x="6332269" y="1283147"/>
                </a:lnTo>
                <a:lnTo>
                  <a:pt x="6332269" y="668697"/>
                </a:lnTo>
                <a:cubicBezTo>
                  <a:pt x="6332269" y="484105"/>
                  <a:pt x="6235118" y="369441"/>
                  <a:pt x="6048292" y="369441"/>
                </a:cubicBezTo>
                <a:moveTo>
                  <a:pt x="9197289" y="1202934"/>
                </a:moveTo>
                <a:cubicBezTo>
                  <a:pt x="9058909" y="1202934"/>
                  <a:pt x="8981601" y="1072074"/>
                  <a:pt x="8981601" y="835550"/>
                </a:cubicBezTo>
                <a:cubicBezTo>
                  <a:pt x="8981601" y="595426"/>
                  <a:pt x="9058909" y="468165"/>
                  <a:pt x="9197289" y="468165"/>
                </a:cubicBezTo>
                <a:cubicBezTo>
                  <a:pt x="9335670" y="468165"/>
                  <a:pt x="9412978" y="597225"/>
                  <a:pt x="9412978" y="835550"/>
                </a:cubicBezTo>
                <a:cubicBezTo>
                  <a:pt x="9412978" y="1075674"/>
                  <a:pt x="9335670" y="1202934"/>
                  <a:pt x="9197289" y="1202934"/>
                </a:cubicBezTo>
                <a:moveTo>
                  <a:pt x="9197289" y="369441"/>
                </a:moveTo>
                <a:cubicBezTo>
                  <a:pt x="8915116" y="369441"/>
                  <a:pt x="8758955" y="579229"/>
                  <a:pt x="8758955" y="835550"/>
                </a:cubicBezTo>
                <a:cubicBezTo>
                  <a:pt x="8758955" y="1091871"/>
                  <a:pt x="8915374" y="1301658"/>
                  <a:pt x="9197289" y="1301658"/>
                </a:cubicBezTo>
                <a:cubicBezTo>
                  <a:pt x="9479462" y="1301658"/>
                  <a:pt x="9635623" y="1091871"/>
                  <a:pt x="9635623" y="835550"/>
                </a:cubicBezTo>
                <a:cubicBezTo>
                  <a:pt x="9635623" y="578972"/>
                  <a:pt x="9479462" y="369441"/>
                  <a:pt x="9197289" y="369441"/>
                </a:cubicBezTo>
                <a:moveTo>
                  <a:pt x="11157038" y="369441"/>
                </a:moveTo>
                <a:cubicBezTo>
                  <a:pt x="11024068" y="369441"/>
                  <a:pt x="10950369" y="426773"/>
                  <a:pt x="10909138" y="500301"/>
                </a:cubicBezTo>
                <a:lnTo>
                  <a:pt x="10898314" y="500301"/>
                </a:lnTo>
                <a:lnTo>
                  <a:pt x="10898314" y="387438"/>
                </a:lnTo>
                <a:lnTo>
                  <a:pt x="10686234" y="387438"/>
                </a:lnTo>
                <a:lnTo>
                  <a:pt x="10686234" y="1283661"/>
                </a:lnTo>
                <a:lnTo>
                  <a:pt x="10898314" y="1283661"/>
                </a:lnTo>
                <a:lnTo>
                  <a:pt x="10898314" y="704433"/>
                </a:lnTo>
                <a:cubicBezTo>
                  <a:pt x="10898314" y="571773"/>
                  <a:pt x="10966603" y="494645"/>
                  <a:pt x="11076123" y="494645"/>
                </a:cubicBezTo>
                <a:cubicBezTo>
                  <a:pt x="11182034" y="494645"/>
                  <a:pt x="11228934" y="564574"/>
                  <a:pt x="11228934" y="670239"/>
                </a:cubicBezTo>
                <a:lnTo>
                  <a:pt x="11228934" y="1283147"/>
                </a:lnTo>
                <a:lnTo>
                  <a:pt x="11441014" y="1283147"/>
                </a:lnTo>
                <a:lnTo>
                  <a:pt x="11441014" y="668697"/>
                </a:lnTo>
                <a:cubicBezTo>
                  <a:pt x="11441014" y="484105"/>
                  <a:pt x="11343864" y="369441"/>
                  <a:pt x="11157038" y="369441"/>
                </a:cubicBezTo>
                <a:moveTo>
                  <a:pt x="11922383" y="369441"/>
                </a:moveTo>
                <a:cubicBezTo>
                  <a:pt x="11726537" y="369441"/>
                  <a:pt x="11579137" y="451968"/>
                  <a:pt x="11579137" y="627562"/>
                </a:cubicBezTo>
                <a:cubicBezTo>
                  <a:pt x="11579137" y="776418"/>
                  <a:pt x="11681441" y="856888"/>
                  <a:pt x="11796630" y="885683"/>
                </a:cubicBezTo>
                <a:lnTo>
                  <a:pt x="11976241" y="930417"/>
                </a:lnTo>
                <a:cubicBezTo>
                  <a:pt x="12071329" y="953812"/>
                  <a:pt x="12114621" y="987748"/>
                  <a:pt x="12114621" y="1063076"/>
                </a:cubicBezTo>
                <a:cubicBezTo>
                  <a:pt x="12114621" y="1154601"/>
                  <a:pt x="12049941" y="1206534"/>
                  <a:pt x="11936814" y="1206534"/>
                </a:cubicBezTo>
                <a:cubicBezTo>
                  <a:pt x="11814668" y="1206534"/>
                  <a:pt x="11751791" y="1147402"/>
                  <a:pt x="11731949" y="998546"/>
                </a:cubicBezTo>
                <a:lnTo>
                  <a:pt x="11541514" y="1052278"/>
                </a:lnTo>
                <a:cubicBezTo>
                  <a:pt x="11552337" y="1206534"/>
                  <a:pt x="11696130" y="1301401"/>
                  <a:pt x="11913364" y="1301401"/>
                </a:cubicBezTo>
                <a:cubicBezTo>
                  <a:pt x="12155852" y="1301401"/>
                  <a:pt x="12287018" y="1188537"/>
                  <a:pt x="12287018" y="1009344"/>
                </a:cubicBezTo>
                <a:cubicBezTo>
                  <a:pt x="12287018" y="840949"/>
                  <a:pt x="12170283" y="771019"/>
                  <a:pt x="12048137" y="740425"/>
                </a:cubicBezTo>
                <a:lnTo>
                  <a:pt x="11875741" y="697491"/>
                </a:lnTo>
                <a:cubicBezTo>
                  <a:pt x="11789414" y="675895"/>
                  <a:pt x="11751791" y="636560"/>
                  <a:pt x="11751791" y="579229"/>
                </a:cubicBezTo>
                <a:cubicBezTo>
                  <a:pt x="11751791" y="507500"/>
                  <a:pt x="11812864" y="464566"/>
                  <a:pt x="11904603" y="464566"/>
                </a:cubicBezTo>
                <a:cubicBezTo>
                  <a:pt x="12012318" y="464566"/>
                  <a:pt x="12078802" y="523697"/>
                  <a:pt x="12087821" y="636560"/>
                </a:cubicBezTo>
                <a:lnTo>
                  <a:pt x="12267433" y="582828"/>
                </a:lnTo>
                <a:cubicBezTo>
                  <a:pt x="12245787" y="457110"/>
                  <a:pt x="12121837" y="369441"/>
                  <a:pt x="11922383" y="369441"/>
                </a:cubicBezTo>
                <a:moveTo>
                  <a:pt x="12813224" y="1202934"/>
                </a:moveTo>
                <a:cubicBezTo>
                  <a:pt x="12674844" y="1202934"/>
                  <a:pt x="12597536" y="1072074"/>
                  <a:pt x="12597536" y="835550"/>
                </a:cubicBezTo>
                <a:cubicBezTo>
                  <a:pt x="12597536" y="595426"/>
                  <a:pt x="12674844" y="468165"/>
                  <a:pt x="12813224" y="468165"/>
                </a:cubicBezTo>
                <a:cubicBezTo>
                  <a:pt x="12951606" y="468165"/>
                  <a:pt x="13028913" y="597225"/>
                  <a:pt x="13028913" y="835550"/>
                </a:cubicBezTo>
                <a:cubicBezTo>
                  <a:pt x="13028913" y="1075674"/>
                  <a:pt x="12951606" y="1202934"/>
                  <a:pt x="12813224" y="1202934"/>
                </a:cubicBezTo>
                <a:moveTo>
                  <a:pt x="12813224" y="369441"/>
                </a:moveTo>
                <a:cubicBezTo>
                  <a:pt x="12531052" y="369441"/>
                  <a:pt x="12374891" y="579229"/>
                  <a:pt x="12374891" y="835550"/>
                </a:cubicBezTo>
                <a:cubicBezTo>
                  <a:pt x="12374891" y="1091871"/>
                  <a:pt x="12531310" y="1301658"/>
                  <a:pt x="12813224" y="1301658"/>
                </a:cubicBezTo>
                <a:cubicBezTo>
                  <a:pt x="13095398" y="1301658"/>
                  <a:pt x="13251560" y="1091871"/>
                  <a:pt x="13251560" y="835550"/>
                </a:cubicBezTo>
                <a:cubicBezTo>
                  <a:pt x="13251560" y="578972"/>
                  <a:pt x="13095398" y="369441"/>
                  <a:pt x="12813224" y="369441"/>
                </a:cubicBezTo>
                <a:moveTo>
                  <a:pt x="13847858" y="369441"/>
                </a:moveTo>
                <a:cubicBezTo>
                  <a:pt x="13714890" y="369441"/>
                  <a:pt x="13641190" y="426773"/>
                  <a:pt x="13599958" y="500301"/>
                </a:cubicBezTo>
                <a:lnTo>
                  <a:pt x="13589136" y="500301"/>
                </a:lnTo>
                <a:lnTo>
                  <a:pt x="13589136" y="387438"/>
                </a:lnTo>
                <a:lnTo>
                  <a:pt x="13377056" y="387438"/>
                </a:lnTo>
                <a:lnTo>
                  <a:pt x="13377056" y="1283661"/>
                </a:lnTo>
                <a:lnTo>
                  <a:pt x="13589136" y="1283661"/>
                </a:lnTo>
                <a:lnTo>
                  <a:pt x="13589136" y="704433"/>
                </a:lnTo>
                <a:cubicBezTo>
                  <a:pt x="13589136" y="571773"/>
                  <a:pt x="13657425" y="494645"/>
                  <a:pt x="13766944" y="494645"/>
                </a:cubicBezTo>
                <a:cubicBezTo>
                  <a:pt x="13872855" y="494645"/>
                  <a:pt x="13919755" y="564574"/>
                  <a:pt x="13919755" y="670239"/>
                </a:cubicBezTo>
                <a:lnTo>
                  <a:pt x="13919755" y="1283147"/>
                </a:lnTo>
                <a:lnTo>
                  <a:pt x="14131835" y="1283147"/>
                </a:lnTo>
                <a:lnTo>
                  <a:pt x="14131835" y="668697"/>
                </a:lnTo>
                <a:cubicBezTo>
                  <a:pt x="14131835" y="484105"/>
                  <a:pt x="14034943" y="369441"/>
                  <a:pt x="13847858" y="369441"/>
                </a:cubicBezTo>
                <a:moveTo>
                  <a:pt x="833634" y="28794"/>
                </a:moveTo>
                <a:lnTo>
                  <a:pt x="610730" y="28794"/>
                </a:lnTo>
                <a:lnTo>
                  <a:pt x="610730" y="955355"/>
                </a:lnTo>
                <a:cubicBezTo>
                  <a:pt x="610730" y="1106011"/>
                  <a:pt x="553265" y="1195479"/>
                  <a:pt x="416688" y="1195479"/>
                </a:cubicBezTo>
                <a:cubicBezTo>
                  <a:pt x="281915" y="1195479"/>
                  <a:pt x="222646" y="1100612"/>
                  <a:pt x="222646" y="937358"/>
                </a:cubicBezTo>
                <a:lnTo>
                  <a:pt x="222646" y="765363"/>
                </a:lnTo>
                <a:lnTo>
                  <a:pt x="0" y="821152"/>
                </a:lnTo>
                <a:lnTo>
                  <a:pt x="0" y="898280"/>
                </a:lnTo>
                <a:cubicBezTo>
                  <a:pt x="0" y="1133005"/>
                  <a:pt x="116735" y="1312456"/>
                  <a:pt x="416946" y="1312456"/>
                </a:cubicBezTo>
                <a:cubicBezTo>
                  <a:pt x="716899" y="1312456"/>
                  <a:pt x="833634" y="1133262"/>
                  <a:pt x="833634" y="898280"/>
                </a:cubicBezTo>
                <a:lnTo>
                  <a:pt x="833634" y="28794"/>
                </a:lnTo>
                <a:moveTo>
                  <a:pt x="2173633" y="28794"/>
                </a:moveTo>
                <a:lnTo>
                  <a:pt x="1961552" y="28794"/>
                </a:lnTo>
                <a:lnTo>
                  <a:pt x="1961552" y="1283404"/>
                </a:lnTo>
                <a:lnTo>
                  <a:pt x="2173633" y="1283404"/>
                </a:lnTo>
                <a:lnTo>
                  <a:pt x="2173633" y="704433"/>
                </a:lnTo>
                <a:cubicBezTo>
                  <a:pt x="2173633" y="571773"/>
                  <a:pt x="2241921" y="494645"/>
                  <a:pt x="2351441" y="494645"/>
                </a:cubicBezTo>
                <a:cubicBezTo>
                  <a:pt x="2457352" y="494645"/>
                  <a:pt x="2504252" y="564574"/>
                  <a:pt x="2504252" y="670239"/>
                </a:cubicBezTo>
                <a:lnTo>
                  <a:pt x="2504252" y="1283147"/>
                </a:lnTo>
                <a:lnTo>
                  <a:pt x="2716075" y="1283147"/>
                </a:lnTo>
                <a:lnTo>
                  <a:pt x="2716075" y="668697"/>
                </a:lnTo>
                <a:cubicBezTo>
                  <a:pt x="2716075" y="484105"/>
                  <a:pt x="2618925" y="369441"/>
                  <a:pt x="2432098" y="369441"/>
                </a:cubicBezTo>
                <a:cubicBezTo>
                  <a:pt x="2299129" y="369441"/>
                  <a:pt x="2225429" y="426773"/>
                  <a:pt x="2184198" y="500301"/>
                </a:cubicBezTo>
                <a:lnTo>
                  <a:pt x="2173375" y="500301"/>
                </a:lnTo>
                <a:lnTo>
                  <a:pt x="2173375" y="28794"/>
                </a:lnTo>
                <a:moveTo>
                  <a:pt x="8633201" y="28794"/>
                </a:moveTo>
                <a:lnTo>
                  <a:pt x="8410555" y="28794"/>
                </a:lnTo>
                <a:lnTo>
                  <a:pt x="8410555" y="955355"/>
                </a:lnTo>
                <a:cubicBezTo>
                  <a:pt x="8410555" y="1106011"/>
                  <a:pt x="8353090" y="1195479"/>
                  <a:pt x="8216513" y="1195479"/>
                </a:cubicBezTo>
                <a:cubicBezTo>
                  <a:pt x="8081740" y="1195479"/>
                  <a:pt x="8022471" y="1100612"/>
                  <a:pt x="8022471" y="937358"/>
                </a:cubicBezTo>
                <a:lnTo>
                  <a:pt x="8022471" y="765363"/>
                </a:lnTo>
                <a:lnTo>
                  <a:pt x="7799825" y="820895"/>
                </a:lnTo>
                <a:lnTo>
                  <a:pt x="7799825" y="898023"/>
                </a:lnTo>
                <a:cubicBezTo>
                  <a:pt x="7799825" y="1132748"/>
                  <a:pt x="7916559" y="1312199"/>
                  <a:pt x="8216771" y="1312199"/>
                </a:cubicBezTo>
                <a:cubicBezTo>
                  <a:pt x="8516724" y="1312199"/>
                  <a:pt x="8633459" y="1133005"/>
                  <a:pt x="8633459" y="898023"/>
                </a:cubicBezTo>
                <a:lnTo>
                  <a:pt x="8633459" y="28794"/>
                </a:lnTo>
                <a:moveTo>
                  <a:pt x="9973200" y="28794"/>
                </a:moveTo>
                <a:lnTo>
                  <a:pt x="9761120" y="28794"/>
                </a:lnTo>
                <a:lnTo>
                  <a:pt x="9761120" y="1283404"/>
                </a:lnTo>
                <a:lnTo>
                  <a:pt x="9973200" y="1283404"/>
                </a:lnTo>
                <a:lnTo>
                  <a:pt x="9973200" y="704433"/>
                </a:lnTo>
                <a:cubicBezTo>
                  <a:pt x="9973200" y="571773"/>
                  <a:pt x="10041488" y="494645"/>
                  <a:pt x="10151007" y="494645"/>
                </a:cubicBezTo>
                <a:cubicBezTo>
                  <a:pt x="10256919" y="494645"/>
                  <a:pt x="10303819" y="564574"/>
                  <a:pt x="10303819" y="670239"/>
                </a:cubicBezTo>
                <a:lnTo>
                  <a:pt x="10303819" y="1283147"/>
                </a:lnTo>
                <a:lnTo>
                  <a:pt x="10515899" y="1283147"/>
                </a:lnTo>
                <a:lnTo>
                  <a:pt x="10515899" y="668697"/>
                </a:lnTo>
                <a:cubicBezTo>
                  <a:pt x="10515899" y="484105"/>
                  <a:pt x="10419008" y="369441"/>
                  <a:pt x="10231923" y="369441"/>
                </a:cubicBezTo>
                <a:cubicBezTo>
                  <a:pt x="10098954" y="369441"/>
                  <a:pt x="10025254" y="426773"/>
                  <a:pt x="9984023" y="500301"/>
                </a:cubicBezTo>
                <a:lnTo>
                  <a:pt x="9973200" y="500301"/>
                </a:lnTo>
                <a:lnTo>
                  <a:pt x="9973200" y="28794"/>
                </a:lnTo>
                <a:moveTo>
                  <a:pt x="7030872" y="1181339"/>
                </a:moveTo>
                <a:cubicBezTo>
                  <a:pt x="6858476" y="1181339"/>
                  <a:pt x="6752307" y="1041480"/>
                  <a:pt x="6752307" y="892624"/>
                </a:cubicBezTo>
                <a:cubicBezTo>
                  <a:pt x="6752307" y="799300"/>
                  <a:pt x="6793538" y="713431"/>
                  <a:pt x="6861826" y="665097"/>
                </a:cubicBezTo>
                <a:lnTo>
                  <a:pt x="7267949" y="1107810"/>
                </a:lnTo>
                <a:cubicBezTo>
                  <a:pt x="7192702" y="1152544"/>
                  <a:pt x="7108179" y="1181339"/>
                  <a:pt x="7030872" y="1181339"/>
                </a:cubicBezTo>
                <a:moveTo>
                  <a:pt x="7426171" y="960754"/>
                </a:moveTo>
                <a:lnTo>
                  <a:pt x="7074164" y="573573"/>
                </a:lnTo>
                <a:cubicBezTo>
                  <a:pt x="7137041" y="548378"/>
                  <a:pt x="7198114" y="539637"/>
                  <a:pt x="7248364" y="539637"/>
                </a:cubicBezTo>
                <a:cubicBezTo>
                  <a:pt x="7393960" y="539637"/>
                  <a:pt x="7483637" y="623963"/>
                  <a:pt x="7483637" y="768963"/>
                </a:cubicBezTo>
                <a:cubicBezTo>
                  <a:pt x="7483637" y="833493"/>
                  <a:pt x="7465598" y="899823"/>
                  <a:pt x="7426171" y="960754"/>
                </a:cubicBezTo>
                <a:moveTo>
                  <a:pt x="7025461" y="521640"/>
                </a:moveTo>
                <a:lnTo>
                  <a:pt x="6948153" y="435514"/>
                </a:lnTo>
                <a:cubicBezTo>
                  <a:pt x="6879864" y="360186"/>
                  <a:pt x="6860022" y="313652"/>
                  <a:pt x="6860022" y="258121"/>
                </a:cubicBezTo>
                <a:cubicBezTo>
                  <a:pt x="6860022" y="154255"/>
                  <a:pt x="6926507" y="95124"/>
                  <a:pt x="7030614" y="95124"/>
                </a:cubicBezTo>
                <a:cubicBezTo>
                  <a:pt x="7136526" y="95124"/>
                  <a:pt x="7199403" y="156055"/>
                  <a:pt x="7199403" y="267119"/>
                </a:cubicBezTo>
                <a:cubicBezTo>
                  <a:pt x="7199918" y="369441"/>
                  <a:pt x="7149410" y="466108"/>
                  <a:pt x="7025461" y="521640"/>
                </a:cubicBezTo>
                <a:moveTo>
                  <a:pt x="7036283" y="0"/>
                </a:moveTo>
                <a:cubicBezTo>
                  <a:pt x="6788383" y="0"/>
                  <a:pt x="6666238" y="138059"/>
                  <a:pt x="6666238" y="310053"/>
                </a:cubicBezTo>
                <a:cubicBezTo>
                  <a:pt x="6666238" y="403121"/>
                  <a:pt x="6705665" y="496445"/>
                  <a:pt x="6810030" y="609308"/>
                </a:cubicBezTo>
                <a:lnTo>
                  <a:pt x="6811834" y="612908"/>
                </a:lnTo>
                <a:cubicBezTo>
                  <a:pt x="6635829" y="697234"/>
                  <a:pt x="6554914" y="833493"/>
                  <a:pt x="6554914" y="973094"/>
                </a:cubicBezTo>
                <a:cubicBezTo>
                  <a:pt x="6554914" y="1157686"/>
                  <a:pt x="6696903" y="1311941"/>
                  <a:pt x="6915941" y="1311941"/>
                </a:cubicBezTo>
                <a:cubicBezTo>
                  <a:pt x="7041694" y="1311941"/>
                  <a:pt x="7189094" y="1260009"/>
                  <a:pt x="7322064" y="1166684"/>
                </a:cubicBezTo>
                <a:lnTo>
                  <a:pt x="7429780" y="1283147"/>
                </a:lnTo>
                <a:lnTo>
                  <a:pt x="7711952" y="1283147"/>
                </a:lnTo>
                <a:lnTo>
                  <a:pt x="7711952" y="1274406"/>
                </a:lnTo>
                <a:lnTo>
                  <a:pt x="7482091" y="1021684"/>
                </a:lnTo>
                <a:cubicBezTo>
                  <a:pt x="7579241" y="907021"/>
                  <a:pt x="7634902" y="781560"/>
                  <a:pt x="7634902" y="672039"/>
                </a:cubicBezTo>
                <a:cubicBezTo>
                  <a:pt x="7634902" y="535780"/>
                  <a:pt x="7543164" y="444512"/>
                  <a:pt x="7399629" y="444512"/>
                </a:cubicBezTo>
                <a:cubicBezTo>
                  <a:pt x="7324126" y="444512"/>
                  <a:pt x="7239603" y="466108"/>
                  <a:pt x="7183941" y="487447"/>
                </a:cubicBezTo>
                <a:lnTo>
                  <a:pt x="7180333" y="480248"/>
                </a:lnTo>
                <a:cubicBezTo>
                  <a:pt x="7316910" y="406720"/>
                  <a:pt x="7374375" y="338590"/>
                  <a:pt x="7374375" y="243723"/>
                </a:cubicBezTo>
                <a:cubicBezTo>
                  <a:pt x="7374118" y="107722"/>
                  <a:pt x="7251971" y="0"/>
                  <a:pt x="7036283" y="0"/>
                </a:cubicBezTo>
                <a:moveTo>
                  <a:pt x="3908932" y="1917394"/>
                </a:moveTo>
                <a:lnTo>
                  <a:pt x="3756120" y="1917394"/>
                </a:lnTo>
                <a:lnTo>
                  <a:pt x="3526259" y="2641622"/>
                </a:lnTo>
                <a:lnTo>
                  <a:pt x="3294594" y="1917394"/>
                </a:lnTo>
                <a:lnTo>
                  <a:pt x="3136371" y="1917394"/>
                </a:lnTo>
                <a:lnTo>
                  <a:pt x="3429109" y="2813617"/>
                </a:lnTo>
                <a:lnTo>
                  <a:pt x="3615936" y="2813617"/>
                </a:lnTo>
                <a:lnTo>
                  <a:pt x="3908932" y="1917394"/>
                </a:lnTo>
                <a:moveTo>
                  <a:pt x="5785961" y="1917394"/>
                </a:moveTo>
                <a:lnTo>
                  <a:pt x="5636757" y="1917394"/>
                </a:lnTo>
                <a:lnTo>
                  <a:pt x="5636757" y="2813617"/>
                </a:lnTo>
                <a:lnTo>
                  <a:pt x="5785961" y="2813617"/>
                </a:lnTo>
                <a:lnTo>
                  <a:pt x="5785961" y="1917394"/>
                </a:lnTo>
                <a:close/>
                <a:moveTo>
                  <a:pt x="6702056" y="1917394"/>
                </a:moveTo>
                <a:lnTo>
                  <a:pt x="6549245" y="1917394"/>
                </a:lnTo>
                <a:lnTo>
                  <a:pt x="6319384" y="2641622"/>
                </a:lnTo>
                <a:lnTo>
                  <a:pt x="6087719" y="1917394"/>
                </a:lnTo>
                <a:lnTo>
                  <a:pt x="5929754" y="1917394"/>
                </a:lnTo>
                <a:lnTo>
                  <a:pt x="6222492" y="2813617"/>
                </a:lnTo>
                <a:lnTo>
                  <a:pt x="6409319" y="2813617"/>
                </a:lnTo>
                <a:lnTo>
                  <a:pt x="6702056" y="1917394"/>
                </a:lnTo>
                <a:moveTo>
                  <a:pt x="11697676" y="1917394"/>
                </a:moveTo>
                <a:lnTo>
                  <a:pt x="11548472" y="1917394"/>
                </a:lnTo>
                <a:lnTo>
                  <a:pt x="11548472" y="2813617"/>
                </a:lnTo>
                <a:lnTo>
                  <a:pt x="11697676" y="2813617"/>
                </a:lnTo>
                <a:lnTo>
                  <a:pt x="11697676" y="1917394"/>
                </a:lnTo>
                <a:close/>
                <a:moveTo>
                  <a:pt x="12980209" y="1917394"/>
                </a:moveTo>
                <a:lnTo>
                  <a:pt x="12831005" y="1917394"/>
                </a:lnTo>
                <a:lnTo>
                  <a:pt x="12831005" y="2813617"/>
                </a:lnTo>
                <a:lnTo>
                  <a:pt x="12980209" y="2813617"/>
                </a:lnTo>
                <a:lnTo>
                  <a:pt x="12980209" y="1917394"/>
                </a:lnTo>
                <a:close/>
                <a:moveTo>
                  <a:pt x="853219" y="1899397"/>
                </a:moveTo>
                <a:cubicBezTo>
                  <a:pt x="725661" y="1899397"/>
                  <a:pt x="637530" y="1960328"/>
                  <a:pt x="601711" y="2055452"/>
                </a:cubicBezTo>
                <a:lnTo>
                  <a:pt x="601711" y="1917394"/>
                </a:lnTo>
                <a:lnTo>
                  <a:pt x="452507" y="1917394"/>
                </a:lnTo>
                <a:lnTo>
                  <a:pt x="452507" y="2813617"/>
                </a:lnTo>
                <a:lnTo>
                  <a:pt x="601711" y="2813617"/>
                </a:lnTo>
                <a:lnTo>
                  <a:pt x="601711" y="2223847"/>
                </a:lnTo>
                <a:cubicBezTo>
                  <a:pt x="601711" y="2098386"/>
                  <a:pt x="664588" y="2014060"/>
                  <a:pt x="797557" y="2014060"/>
                </a:cubicBezTo>
                <a:cubicBezTo>
                  <a:pt x="928722" y="2014060"/>
                  <a:pt x="991599" y="2098386"/>
                  <a:pt x="991599" y="2223847"/>
                </a:cubicBezTo>
                <a:lnTo>
                  <a:pt x="991599" y="2813617"/>
                </a:lnTo>
                <a:lnTo>
                  <a:pt x="1140803" y="2813617"/>
                </a:lnTo>
                <a:lnTo>
                  <a:pt x="1140803" y="2193511"/>
                </a:lnTo>
                <a:cubicBezTo>
                  <a:pt x="1140803" y="2024858"/>
                  <a:pt x="1034892" y="1899397"/>
                  <a:pt x="853219" y="1899397"/>
                </a:cubicBezTo>
                <a:moveTo>
                  <a:pt x="1756945" y="1899397"/>
                </a:moveTo>
                <a:cubicBezTo>
                  <a:pt x="1629387" y="1899397"/>
                  <a:pt x="1541257" y="1960328"/>
                  <a:pt x="1505437" y="2055452"/>
                </a:cubicBezTo>
                <a:lnTo>
                  <a:pt x="1505437" y="1917394"/>
                </a:lnTo>
                <a:lnTo>
                  <a:pt x="1356234" y="1917394"/>
                </a:lnTo>
                <a:lnTo>
                  <a:pt x="1356234" y="2813617"/>
                </a:lnTo>
                <a:lnTo>
                  <a:pt x="1505437" y="2813617"/>
                </a:lnTo>
                <a:lnTo>
                  <a:pt x="1505437" y="2223847"/>
                </a:lnTo>
                <a:cubicBezTo>
                  <a:pt x="1505437" y="2098386"/>
                  <a:pt x="1568314" y="2014060"/>
                  <a:pt x="1701283" y="2014060"/>
                </a:cubicBezTo>
                <a:cubicBezTo>
                  <a:pt x="1832449" y="2014060"/>
                  <a:pt x="1895326" y="2098386"/>
                  <a:pt x="1895326" y="2223847"/>
                </a:cubicBezTo>
                <a:lnTo>
                  <a:pt x="1895326" y="2813617"/>
                </a:lnTo>
                <a:lnTo>
                  <a:pt x="2044529" y="2813617"/>
                </a:lnTo>
                <a:lnTo>
                  <a:pt x="2044529" y="2193511"/>
                </a:lnTo>
                <a:cubicBezTo>
                  <a:pt x="2044272" y="2024858"/>
                  <a:pt x="1938360" y="1899397"/>
                  <a:pt x="1756945" y="1899397"/>
                </a:cubicBezTo>
                <a:moveTo>
                  <a:pt x="2644179" y="2704353"/>
                </a:moveTo>
                <a:cubicBezTo>
                  <a:pt x="2493171" y="2704353"/>
                  <a:pt x="2389064" y="2596888"/>
                  <a:pt x="2389064" y="2365505"/>
                </a:cubicBezTo>
                <a:cubicBezTo>
                  <a:pt x="2389064" y="2132580"/>
                  <a:pt x="2491367" y="2026658"/>
                  <a:pt x="2644179" y="2026658"/>
                </a:cubicBezTo>
                <a:cubicBezTo>
                  <a:pt x="2795186" y="2026658"/>
                  <a:pt x="2899294" y="2132323"/>
                  <a:pt x="2899294" y="2365505"/>
                </a:cubicBezTo>
                <a:cubicBezTo>
                  <a:pt x="2899294" y="2596631"/>
                  <a:pt x="2798794" y="2704353"/>
                  <a:pt x="2644179" y="2704353"/>
                </a:cubicBezTo>
                <a:moveTo>
                  <a:pt x="2651394" y="1899397"/>
                </a:moveTo>
                <a:cubicBezTo>
                  <a:pt x="2381848" y="1899397"/>
                  <a:pt x="2232902" y="2096587"/>
                  <a:pt x="2232902" y="2376303"/>
                </a:cubicBezTo>
                <a:cubicBezTo>
                  <a:pt x="2232902" y="2659362"/>
                  <a:pt x="2385714" y="2831613"/>
                  <a:pt x="2637221" y="2831613"/>
                </a:cubicBezTo>
                <a:cubicBezTo>
                  <a:pt x="2908571" y="2831613"/>
                  <a:pt x="3055971" y="2634424"/>
                  <a:pt x="3055971" y="2354707"/>
                </a:cubicBezTo>
                <a:cubicBezTo>
                  <a:pt x="3055713" y="2071392"/>
                  <a:pt x="2904706" y="1899397"/>
                  <a:pt x="2651394" y="1899397"/>
                </a:cubicBezTo>
                <a:moveTo>
                  <a:pt x="4365047" y="2723892"/>
                </a:moveTo>
                <a:cubicBezTo>
                  <a:pt x="4262743" y="2723892"/>
                  <a:pt x="4192651" y="2666560"/>
                  <a:pt x="4192651" y="2566294"/>
                </a:cubicBezTo>
                <a:cubicBezTo>
                  <a:pt x="4192651" y="2481968"/>
                  <a:pt x="4241097" y="2440833"/>
                  <a:pt x="4343659" y="2415638"/>
                </a:cubicBezTo>
                <a:lnTo>
                  <a:pt x="4453178" y="2388644"/>
                </a:lnTo>
                <a:cubicBezTo>
                  <a:pt x="4521466" y="2372447"/>
                  <a:pt x="4559089" y="2361649"/>
                  <a:pt x="4573520" y="2349309"/>
                </a:cubicBezTo>
                <a:lnTo>
                  <a:pt x="4573520" y="2523103"/>
                </a:lnTo>
                <a:cubicBezTo>
                  <a:pt x="4573520" y="2655762"/>
                  <a:pt x="4481782" y="2723892"/>
                  <a:pt x="4365047" y="2723892"/>
                </a:cubicBezTo>
                <a:moveTo>
                  <a:pt x="4411947" y="1899397"/>
                </a:moveTo>
                <a:cubicBezTo>
                  <a:pt x="4194455" y="1899397"/>
                  <a:pt x="4059682" y="2030257"/>
                  <a:pt x="4049116" y="2186312"/>
                </a:cubicBezTo>
                <a:lnTo>
                  <a:pt x="4187497" y="2215106"/>
                </a:lnTo>
                <a:cubicBezTo>
                  <a:pt x="4194713" y="2100443"/>
                  <a:pt x="4264805" y="2014317"/>
                  <a:pt x="4401381" y="2014317"/>
                </a:cubicBezTo>
                <a:cubicBezTo>
                  <a:pt x="4516312" y="2014317"/>
                  <a:pt x="4573777" y="2077048"/>
                  <a:pt x="4573777" y="2180913"/>
                </a:cubicBezTo>
                <a:lnTo>
                  <a:pt x="4573777" y="2186312"/>
                </a:lnTo>
                <a:cubicBezTo>
                  <a:pt x="4573777" y="2229246"/>
                  <a:pt x="4561151" y="2247243"/>
                  <a:pt x="4521724" y="2258041"/>
                </a:cubicBezTo>
                <a:lnTo>
                  <a:pt x="4263001" y="2322571"/>
                </a:lnTo>
                <a:cubicBezTo>
                  <a:pt x="4124620" y="2358564"/>
                  <a:pt x="4043705" y="2449831"/>
                  <a:pt x="4043705" y="2577092"/>
                </a:cubicBezTo>
                <a:cubicBezTo>
                  <a:pt x="4043705" y="2738546"/>
                  <a:pt x="4164047" y="2831613"/>
                  <a:pt x="4324074" y="2831613"/>
                </a:cubicBezTo>
                <a:cubicBezTo>
                  <a:pt x="4458847" y="2831613"/>
                  <a:pt x="4548781" y="2767083"/>
                  <a:pt x="4573777" y="2677358"/>
                </a:cubicBezTo>
                <a:cubicBezTo>
                  <a:pt x="4577385" y="2761684"/>
                  <a:pt x="4584600" y="2797420"/>
                  <a:pt x="4591816" y="2813617"/>
                </a:cubicBezTo>
                <a:lnTo>
                  <a:pt x="4744627" y="2813617"/>
                </a:lnTo>
                <a:cubicBezTo>
                  <a:pt x="4728393" y="2767083"/>
                  <a:pt x="4721177" y="2702553"/>
                  <a:pt x="4721177" y="2627225"/>
                </a:cubicBezTo>
                <a:lnTo>
                  <a:pt x="4721177" y="2171915"/>
                </a:lnTo>
                <a:cubicBezTo>
                  <a:pt x="4720920" y="2003519"/>
                  <a:pt x="4603927" y="1899397"/>
                  <a:pt x="4411947" y="1899397"/>
                </a:cubicBezTo>
                <a:moveTo>
                  <a:pt x="6942741" y="2268581"/>
                </a:moveTo>
                <a:cubicBezTo>
                  <a:pt x="6962584" y="2110984"/>
                  <a:pt x="7043241" y="2021259"/>
                  <a:pt x="7185229" y="2021259"/>
                </a:cubicBezTo>
                <a:cubicBezTo>
                  <a:pt x="7320002" y="2021259"/>
                  <a:pt x="7399114" y="2101986"/>
                  <a:pt x="7402721" y="2268581"/>
                </a:cubicBezTo>
                <a:lnTo>
                  <a:pt x="6942741" y="2268581"/>
                </a:lnTo>
                <a:moveTo>
                  <a:pt x="7185229" y="1899397"/>
                </a:moveTo>
                <a:cubicBezTo>
                  <a:pt x="6948153" y="1899397"/>
                  <a:pt x="6782714" y="2065993"/>
                  <a:pt x="6782714" y="2372704"/>
                </a:cubicBezTo>
                <a:cubicBezTo>
                  <a:pt x="6782714" y="2666560"/>
                  <a:pt x="6935525" y="2831613"/>
                  <a:pt x="7185229" y="2831613"/>
                </a:cubicBezTo>
                <a:cubicBezTo>
                  <a:pt x="7390095" y="2831613"/>
                  <a:pt x="7519456" y="2715151"/>
                  <a:pt x="7551667" y="2539557"/>
                </a:cubicBezTo>
                <a:lnTo>
                  <a:pt x="7415091" y="2503821"/>
                </a:lnTo>
                <a:cubicBezTo>
                  <a:pt x="7391641" y="2654477"/>
                  <a:pt x="7310983" y="2706410"/>
                  <a:pt x="7199403" y="2706410"/>
                </a:cubicBezTo>
                <a:cubicBezTo>
                  <a:pt x="7021595" y="2706410"/>
                  <a:pt x="6942484" y="2575550"/>
                  <a:pt x="6937072" y="2374761"/>
                </a:cubicBezTo>
                <a:lnTo>
                  <a:pt x="7553213" y="2374761"/>
                </a:lnTo>
                <a:lnTo>
                  <a:pt x="7553213" y="2324627"/>
                </a:lnTo>
                <a:cubicBezTo>
                  <a:pt x="7553729" y="2010461"/>
                  <a:pt x="7382879" y="1899397"/>
                  <a:pt x="7185229" y="1899397"/>
                </a:cubicBezTo>
                <a:moveTo>
                  <a:pt x="9777354" y="2268581"/>
                </a:moveTo>
                <a:cubicBezTo>
                  <a:pt x="9797197" y="2110984"/>
                  <a:pt x="9877854" y="2021259"/>
                  <a:pt x="10019842" y="2021259"/>
                </a:cubicBezTo>
                <a:cubicBezTo>
                  <a:pt x="10154615" y="2021259"/>
                  <a:pt x="10233727" y="2101986"/>
                  <a:pt x="10237334" y="2268581"/>
                </a:cubicBezTo>
                <a:lnTo>
                  <a:pt x="9777354" y="2268581"/>
                </a:lnTo>
                <a:moveTo>
                  <a:pt x="10019842" y="1899397"/>
                </a:moveTo>
                <a:cubicBezTo>
                  <a:pt x="9782766" y="1899397"/>
                  <a:pt x="9617327" y="2065993"/>
                  <a:pt x="9617327" y="2372704"/>
                </a:cubicBezTo>
                <a:cubicBezTo>
                  <a:pt x="9617327" y="2666560"/>
                  <a:pt x="9770138" y="2831613"/>
                  <a:pt x="10019842" y="2831613"/>
                </a:cubicBezTo>
                <a:cubicBezTo>
                  <a:pt x="10224708" y="2831613"/>
                  <a:pt x="10354069" y="2715151"/>
                  <a:pt x="10386280" y="2539557"/>
                </a:cubicBezTo>
                <a:lnTo>
                  <a:pt x="10249704" y="2503821"/>
                </a:lnTo>
                <a:cubicBezTo>
                  <a:pt x="10226254" y="2654477"/>
                  <a:pt x="10145596" y="2706410"/>
                  <a:pt x="10034016" y="2706410"/>
                </a:cubicBezTo>
                <a:cubicBezTo>
                  <a:pt x="9856207" y="2706410"/>
                  <a:pt x="9777097" y="2575550"/>
                  <a:pt x="9771684" y="2374761"/>
                </a:cubicBezTo>
                <a:lnTo>
                  <a:pt x="10387826" y="2374761"/>
                </a:lnTo>
                <a:lnTo>
                  <a:pt x="10387826" y="2324627"/>
                </a:lnTo>
                <a:cubicBezTo>
                  <a:pt x="10388342" y="2010461"/>
                  <a:pt x="10217492" y="1899397"/>
                  <a:pt x="10019842" y="1899397"/>
                </a:cubicBezTo>
                <a:moveTo>
                  <a:pt x="12299387" y="1899397"/>
                </a:moveTo>
                <a:cubicBezTo>
                  <a:pt x="12053291" y="1899397"/>
                  <a:pt x="11886049" y="2071392"/>
                  <a:pt x="11886049" y="2374503"/>
                </a:cubicBezTo>
                <a:cubicBezTo>
                  <a:pt x="11886049" y="2671959"/>
                  <a:pt x="12049425" y="2831613"/>
                  <a:pt x="12292171" y="2831613"/>
                </a:cubicBezTo>
                <a:cubicBezTo>
                  <a:pt x="12511467" y="2831613"/>
                  <a:pt x="12635417" y="2697154"/>
                  <a:pt x="12660413" y="2512562"/>
                </a:cubicBezTo>
                <a:lnTo>
                  <a:pt x="12518425" y="2478369"/>
                </a:lnTo>
                <a:cubicBezTo>
                  <a:pt x="12493171" y="2646764"/>
                  <a:pt x="12421533" y="2704353"/>
                  <a:pt x="12302736" y="2704353"/>
                </a:cubicBezTo>
                <a:cubicBezTo>
                  <a:pt x="12130340" y="2704353"/>
                  <a:pt x="12042210" y="2578892"/>
                  <a:pt x="12042210" y="2363706"/>
                </a:cubicBezTo>
                <a:cubicBezTo>
                  <a:pt x="12042210" y="2139778"/>
                  <a:pt x="12135494" y="2026658"/>
                  <a:pt x="12295521" y="2026658"/>
                </a:cubicBezTo>
                <a:cubicBezTo>
                  <a:pt x="12408648" y="2026658"/>
                  <a:pt x="12491367" y="2082189"/>
                  <a:pt x="12518167" y="2241844"/>
                </a:cubicBezTo>
                <a:lnTo>
                  <a:pt x="12660156" y="2207908"/>
                </a:lnTo>
                <a:cubicBezTo>
                  <a:pt x="12635417" y="2024858"/>
                  <a:pt x="12511467" y="1899397"/>
                  <a:pt x="12299387" y="1899397"/>
                </a:cubicBezTo>
                <a:moveTo>
                  <a:pt x="13596350" y="1899397"/>
                </a:moveTo>
                <a:cubicBezTo>
                  <a:pt x="13468794" y="1899397"/>
                  <a:pt x="13380662" y="1960328"/>
                  <a:pt x="13344844" y="2055452"/>
                </a:cubicBezTo>
                <a:lnTo>
                  <a:pt x="13344844" y="1917394"/>
                </a:lnTo>
                <a:lnTo>
                  <a:pt x="13195639" y="1917394"/>
                </a:lnTo>
                <a:lnTo>
                  <a:pt x="13195639" y="2813617"/>
                </a:lnTo>
                <a:lnTo>
                  <a:pt x="13344844" y="2813617"/>
                </a:lnTo>
                <a:lnTo>
                  <a:pt x="13344844" y="2223847"/>
                </a:lnTo>
                <a:cubicBezTo>
                  <a:pt x="13344844" y="2098386"/>
                  <a:pt x="13407721" y="2014060"/>
                  <a:pt x="13540690" y="2014060"/>
                </a:cubicBezTo>
                <a:cubicBezTo>
                  <a:pt x="13671856" y="2014060"/>
                  <a:pt x="13734732" y="2098386"/>
                  <a:pt x="13734732" y="2223847"/>
                </a:cubicBezTo>
                <a:lnTo>
                  <a:pt x="13734732" y="2813617"/>
                </a:lnTo>
                <a:lnTo>
                  <a:pt x="13883936" y="2813617"/>
                </a:lnTo>
                <a:lnTo>
                  <a:pt x="13883936" y="2193511"/>
                </a:lnTo>
                <a:cubicBezTo>
                  <a:pt x="13883936" y="2024858"/>
                  <a:pt x="13777767" y="1899397"/>
                  <a:pt x="13596350" y="1899397"/>
                </a:cubicBezTo>
                <a:moveTo>
                  <a:pt x="14232336" y="2268581"/>
                </a:moveTo>
                <a:cubicBezTo>
                  <a:pt x="14252177" y="2110984"/>
                  <a:pt x="14332835" y="2021259"/>
                  <a:pt x="14474823" y="2021259"/>
                </a:cubicBezTo>
                <a:cubicBezTo>
                  <a:pt x="14609596" y="2021259"/>
                  <a:pt x="14688708" y="2101986"/>
                  <a:pt x="14692316" y="2268581"/>
                </a:cubicBezTo>
                <a:lnTo>
                  <a:pt x="14232336" y="2268581"/>
                </a:lnTo>
                <a:moveTo>
                  <a:pt x="14474823" y="1899397"/>
                </a:moveTo>
                <a:cubicBezTo>
                  <a:pt x="14237746" y="1899397"/>
                  <a:pt x="14072308" y="2065993"/>
                  <a:pt x="14072308" y="2372704"/>
                </a:cubicBezTo>
                <a:cubicBezTo>
                  <a:pt x="14072308" y="2666560"/>
                  <a:pt x="14225120" y="2831613"/>
                  <a:pt x="14474823" y="2831613"/>
                </a:cubicBezTo>
                <a:cubicBezTo>
                  <a:pt x="14679689" y="2831613"/>
                  <a:pt x="14809051" y="2715151"/>
                  <a:pt x="14841262" y="2539557"/>
                </a:cubicBezTo>
                <a:lnTo>
                  <a:pt x="14704684" y="2503821"/>
                </a:lnTo>
                <a:cubicBezTo>
                  <a:pt x="14681235" y="2654477"/>
                  <a:pt x="14600577" y="2706410"/>
                  <a:pt x="14488996" y="2706410"/>
                </a:cubicBezTo>
                <a:cubicBezTo>
                  <a:pt x="14311190" y="2706410"/>
                  <a:pt x="14232078" y="2575550"/>
                  <a:pt x="14226666" y="2374761"/>
                </a:cubicBezTo>
                <a:lnTo>
                  <a:pt x="14842809" y="2374761"/>
                </a:lnTo>
                <a:lnTo>
                  <a:pt x="14842809" y="2324627"/>
                </a:lnTo>
                <a:cubicBezTo>
                  <a:pt x="14843065" y="2010461"/>
                  <a:pt x="14672473" y="1899397"/>
                  <a:pt x="14474823" y="1899397"/>
                </a:cubicBezTo>
                <a:moveTo>
                  <a:pt x="5204092" y="1666471"/>
                </a:moveTo>
                <a:lnTo>
                  <a:pt x="5054889" y="1702207"/>
                </a:lnTo>
                <a:lnTo>
                  <a:pt x="5054889" y="1917394"/>
                </a:lnTo>
                <a:lnTo>
                  <a:pt x="4882493" y="1917394"/>
                </a:lnTo>
                <a:lnTo>
                  <a:pt x="4882493" y="2032057"/>
                </a:lnTo>
                <a:lnTo>
                  <a:pt x="5054889" y="2032057"/>
                </a:lnTo>
                <a:lnTo>
                  <a:pt x="5054889" y="2580434"/>
                </a:lnTo>
                <a:cubicBezTo>
                  <a:pt x="5054889" y="2727491"/>
                  <a:pt x="5124981" y="2831356"/>
                  <a:pt x="5300985" y="2831356"/>
                </a:cubicBezTo>
                <a:cubicBezTo>
                  <a:pt x="5389115" y="2831356"/>
                  <a:pt x="5464361" y="2802562"/>
                  <a:pt x="5493223" y="2775824"/>
                </a:cubicBezTo>
                <a:lnTo>
                  <a:pt x="5451992" y="2668360"/>
                </a:lnTo>
                <a:cubicBezTo>
                  <a:pt x="5451992" y="2668360"/>
                  <a:pt x="5398135" y="2705895"/>
                  <a:pt x="5320827" y="2705895"/>
                </a:cubicBezTo>
                <a:cubicBezTo>
                  <a:pt x="5239912" y="2705895"/>
                  <a:pt x="5204092" y="2657562"/>
                  <a:pt x="5204092" y="2557039"/>
                </a:cubicBezTo>
                <a:lnTo>
                  <a:pt x="5204092" y="2032057"/>
                </a:lnTo>
                <a:lnTo>
                  <a:pt x="5470031" y="2032057"/>
                </a:lnTo>
                <a:lnTo>
                  <a:pt x="5470031" y="1917394"/>
                </a:lnTo>
                <a:lnTo>
                  <a:pt x="5204092" y="1917394"/>
                </a:lnTo>
                <a:lnTo>
                  <a:pt x="5204092" y="1666471"/>
                </a:lnTo>
                <a:moveTo>
                  <a:pt x="219296" y="1558750"/>
                </a:moveTo>
                <a:lnTo>
                  <a:pt x="62877" y="1558750"/>
                </a:lnTo>
                <a:lnTo>
                  <a:pt x="62877" y="2813360"/>
                </a:lnTo>
                <a:lnTo>
                  <a:pt x="219296" y="2813360"/>
                </a:lnTo>
                <a:lnTo>
                  <a:pt x="219296" y="1558750"/>
                </a:lnTo>
                <a:close/>
                <a:moveTo>
                  <a:pt x="9411173" y="1558750"/>
                </a:moveTo>
                <a:lnTo>
                  <a:pt x="9174096" y="1558750"/>
                </a:lnTo>
                <a:lnTo>
                  <a:pt x="8802247" y="2569636"/>
                </a:lnTo>
                <a:lnTo>
                  <a:pt x="8428593" y="1558750"/>
                </a:lnTo>
                <a:lnTo>
                  <a:pt x="8180694" y="1558750"/>
                </a:lnTo>
                <a:lnTo>
                  <a:pt x="8180694" y="2813360"/>
                </a:lnTo>
                <a:lnTo>
                  <a:pt x="8337113" y="2813360"/>
                </a:lnTo>
                <a:lnTo>
                  <a:pt x="8337113" y="1732801"/>
                </a:lnTo>
                <a:lnTo>
                  <a:pt x="8737824" y="2813617"/>
                </a:lnTo>
                <a:lnTo>
                  <a:pt x="8858166" y="2813617"/>
                </a:lnTo>
                <a:lnTo>
                  <a:pt x="9255270" y="1731002"/>
                </a:lnTo>
                <a:lnTo>
                  <a:pt x="9255270" y="2813617"/>
                </a:lnTo>
                <a:lnTo>
                  <a:pt x="9411431" y="2813617"/>
                </a:lnTo>
                <a:lnTo>
                  <a:pt x="9411431" y="1558750"/>
                </a:lnTo>
                <a:moveTo>
                  <a:pt x="10941349" y="2704353"/>
                </a:moveTo>
                <a:cubicBezTo>
                  <a:pt x="10793949" y="2704353"/>
                  <a:pt x="10695254" y="2598688"/>
                  <a:pt x="10695254" y="2365505"/>
                </a:cubicBezTo>
                <a:cubicBezTo>
                  <a:pt x="10695254" y="2130780"/>
                  <a:pt x="10794207" y="2026658"/>
                  <a:pt x="10941349" y="2026658"/>
                </a:cubicBezTo>
                <a:cubicBezTo>
                  <a:pt x="11088749" y="2026658"/>
                  <a:pt x="11187445" y="2130523"/>
                  <a:pt x="11187445" y="2365505"/>
                </a:cubicBezTo>
                <a:cubicBezTo>
                  <a:pt x="11187445" y="2598431"/>
                  <a:pt x="11088749" y="2704353"/>
                  <a:pt x="10941349" y="2704353"/>
                </a:cubicBezTo>
                <a:moveTo>
                  <a:pt x="11333042" y="1558750"/>
                </a:moveTo>
                <a:lnTo>
                  <a:pt x="11183838" y="1558750"/>
                </a:lnTo>
                <a:lnTo>
                  <a:pt x="11183838" y="2089388"/>
                </a:lnTo>
                <a:cubicBezTo>
                  <a:pt x="11151368" y="1990665"/>
                  <a:pt x="11072515" y="1899397"/>
                  <a:pt x="10916095" y="1899397"/>
                </a:cubicBezTo>
                <a:cubicBezTo>
                  <a:pt x="10714838" y="1899397"/>
                  <a:pt x="10538834" y="2057252"/>
                  <a:pt x="10538834" y="2370904"/>
                </a:cubicBezTo>
                <a:cubicBezTo>
                  <a:pt x="10538834" y="2688156"/>
                  <a:pt x="10714838" y="2831613"/>
                  <a:pt x="10903469" y="2831613"/>
                </a:cubicBezTo>
                <a:cubicBezTo>
                  <a:pt x="11045457" y="2831613"/>
                  <a:pt x="11149564" y="2749087"/>
                  <a:pt x="11183838" y="2632624"/>
                </a:cubicBezTo>
                <a:lnTo>
                  <a:pt x="11183838" y="2700753"/>
                </a:lnTo>
                <a:cubicBezTo>
                  <a:pt x="11183838" y="2741888"/>
                  <a:pt x="11187445" y="2786879"/>
                  <a:pt x="11192857" y="2813617"/>
                </a:cubicBezTo>
                <a:lnTo>
                  <a:pt x="11343864" y="2813617"/>
                </a:lnTo>
                <a:cubicBezTo>
                  <a:pt x="11336649" y="2770683"/>
                  <a:pt x="11333042" y="2707952"/>
                  <a:pt x="11333042" y="2627225"/>
                </a:cubicBezTo>
                <a:lnTo>
                  <a:pt x="11333042" y="1558750"/>
                </a:lnTo>
                <a:moveTo>
                  <a:pt x="5712261" y="1532012"/>
                </a:moveTo>
                <a:cubicBezTo>
                  <a:pt x="5652992" y="1532012"/>
                  <a:pt x="5606350" y="1578546"/>
                  <a:pt x="5606350" y="1637677"/>
                </a:cubicBezTo>
                <a:cubicBezTo>
                  <a:pt x="5606350" y="1696808"/>
                  <a:pt x="5652992" y="1741542"/>
                  <a:pt x="5712261" y="1741542"/>
                </a:cubicBezTo>
                <a:cubicBezTo>
                  <a:pt x="5771531" y="1741542"/>
                  <a:pt x="5816369" y="1696808"/>
                  <a:pt x="5816369" y="1637677"/>
                </a:cubicBezTo>
                <a:cubicBezTo>
                  <a:pt x="5816627" y="1578546"/>
                  <a:pt x="5771531" y="1532012"/>
                  <a:pt x="5712261" y="1532012"/>
                </a:cubicBezTo>
                <a:moveTo>
                  <a:pt x="11623976" y="1532012"/>
                </a:moveTo>
                <a:cubicBezTo>
                  <a:pt x="11564707" y="1532012"/>
                  <a:pt x="11518064" y="1578546"/>
                  <a:pt x="11518064" y="1637677"/>
                </a:cubicBezTo>
                <a:cubicBezTo>
                  <a:pt x="11518064" y="1696808"/>
                  <a:pt x="11564707" y="1741542"/>
                  <a:pt x="11623976" y="1741542"/>
                </a:cubicBezTo>
                <a:cubicBezTo>
                  <a:pt x="11683245" y="1741542"/>
                  <a:pt x="11728083" y="1696808"/>
                  <a:pt x="11728083" y="1637677"/>
                </a:cubicBezTo>
                <a:cubicBezTo>
                  <a:pt x="11728341" y="1578546"/>
                  <a:pt x="11683245" y="1532012"/>
                  <a:pt x="11623976" y="1532012"/>
                </a:cubicBezTo>
                <a:moveTo>
                  <a:pt x="12906510" y="1532012"/>
                </a:moveTo>
                <a:cubicBezTo>
                  <a:pt x="12847240" y="1532012"/>
                  <a:pt x="12800598" y="1578546"/>
                  <a:pt x="12800598" y="1637677"/>
                </a:cubicBezTo>
                <a:cubicBezTo>
                  <a:pt x="12800598" y="1696808"/>
                  <a:pt x="12847240" y="1741542"/>
                  <a:pt x="12906510" y="1741542"/>
                </a:cubicBezTo>
                <a:cubicBezTo>
                  <a:pt x="12965779" y="1741542"/>
                  <a:pt x="13010617" y="1696808"/>
                  <a:pt x="13010617" y="1637677"/>
                </a:cubicBezTo>
                <a:cubicBezTo>
                  <a:pt x="13010875" y="1578546"/>
                  <a:pt x="12965779" y="1532012"/>
                  <a:pt x="12906510" y="1532012"/>
                </a:cubicBezTo>
              </a:path>
            </a:pathLst>
          </a:custGeom>
          <a:solidFill>
            <a:schemeClr val="accent1"/>
          </a:solidFill>
          <a:ln w="25765" cap="flat">
            <a:noFill/>
            <a:prstDash val="solid"/>
            <a:miter/>
          </a:ln>
        </p:spPr>
        <p:txBody>
          <a:bodyPr rtlCol="0" anchor="ctr"/>
          <a:lstStyle/>
          <a:p>
            <a:endParaRPr lang="en-GB"/>
          </a:p>
        </p:txBody>
      </p:sp>
    </p:spTree>
    <p:extLst>
      <p:ext uri="{BB962C8B-B14F-4D97-AF65-F5344CB8AC3E}">
        <p14:creationId xmlns:p14="http://schemas.microsoft.com/office/powerpoint/2010/main" val="303821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Accessible Versi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tx1"/>
                </a:solidFill>
              </a:defRPr>
            </a:lvl1pPr>
          </a:lstStyle>
          <a:p>
            <a:fld id="{AEC8D767-5246-2244-A4A3-B8AFB218393C}" type="slidenum">
              <a:rPr lang="en-GB" smtClean="0"/>
              <a:pPr/>
              <a:t>‹#›</a:t>
            </a:fld>
            <a:endParaRPr lang="en-GB" dirty="0"/>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8"/>
            <a:ext cx="5733085" cy="3427412"/>
          </a:xfrm>
        </p:spPr>
        <p:txBody>
          <a:body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5733084" cy="454529"/>
          </a:xfrm>
        </p:spPr>
        <p:txBody>
          <a:bodyPr/>
          <a:lstStyle/>
          <a:p>
            <a:r>
              <a:rPr lang="en-US" dirty="0"/>
              <a:t>Master title style</a:t>
            </a:r>
            <a:endParaRPr lang="en-GB" dirty="0"/>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5733084"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13" name="Text Placeholder 12">
            <a:extLst>
              <a:ext uri="{FF2B5EF4-FFF2-40B4-BE49-F238E27FC236}">
                <a16:creationId xmlns:a16="http://schemas.microsoft.com/office/drawing/2014/main" id="{2D949BE1-5181-CCD9-89D9-3FDED96843C5}"/>
              </a:ext>
            </a:extLst>
          </p:cNvPr>
          <p:cNvSpPr>
            <a:spLocks noGrp="1"/>
          </p:cNvSpPr>
          <p:nvPr>
            <p:ph type="body" sz="quarter" idx="20" hasCustomPrompt="1"/>
          </p:nvPr>
        </p:nvSpPr>
        <p:spPr>
          <a:xfrm>
            <a:off x="7145337" y="2338388"/>
            <a:ext cx="4757737" cy="3427412"/>
          </a:xfrm>
        </p:spPr>
        <p:txBody>
          <a:bodyPr/>
          <a:lstStyle>
            <a:lvl1pPr>
              <a:lnSpc>
                <a:spcPct val="80000"/>
              </a:lnSpc>
              <a:defRPr sz="5400" i="0">
                <a:solidFill>
                  <a:schemeClr val="accent1"/>
                </a:solidFill>
                <a:latin typeface="+mj-lt"/>
              </a:defRPr>
            </a:lvl1pPr>
            <a:lvl2pPr>
              <a:defRPr lang="en-GB" dirty="0" smtClean="0">
                <a:solidFill>
                  <a:schemeClr val="tx1"/>
                </a:solidFill>
              </a:defRPr>
            </a:lvl2pPr>
            <a:lvl3pPr>
              <a:defRPr lang="en-GB" dirty="0" smtClean="0">
                <a:solidFill>
                  <a:schemeClr val="tx1"/>
                </a:solidFill>
              </a:defRPr>
            </a:lvl3pPr>
            <a:lvl4pPr>
              <a:defRPr lang="en-GB" dirty="0" smtClean="0">
                <a:solidFill>
                  <a:schemeClr val="tx1"/>
                </a:solidFill>
              </a:defRPr>
            </a:lvl4pPr>
            <a:lvl5pPr>
              <a:defRPr lang="en-US" dirty="0">
                <a:solidFill>
                  <a:schemeClr val="tx1"/>
                </a:solidFill>
              </a:defRPr>
            </a:lvl5pPr>
          </a:lstStyle>
          <a:p>
            <a:pPr lvl="0"/>
            <a:r>
              <a:rPr lang="en-GB" dirty="0"/>
              <a:t>“Quote goes here. Delete speech marks if not required.”</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7">
            <a:extLst>
              <a:ext uri="{FF2B5EF4-FFF2-40B4-BE49-F238E27FC236}">
                <a16:creationId xmlns:a16="http://schemas.microsoft.com/office/drawing/2014/main" id="{262EBE26-5504-780B-C8F1-AFCE93039485}"/>
              </a:ext>
            </a:extLst>
          </p:cNvPr>
          <p:cNvSpPr>
            <a:spLocks noGrp="1"/>
          </p:cNvSpPr>
          <p:nvPr>
            <p:ph type="body" sz="quarter" idx="14" hasCustomPrompt="1"/>
          </p:nvPr>
        </p:nvSpPr>
        <p:spPr>
          <a:xfrm>
            <a:off x="8124825" y="295200"/>
            <a:ext cx="3778250" cy="876375"/>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6" name="Footer Placeholder 4">
            <a:extLst>
              <a:ext uri="{FF2B5EF4-FFF2-40B4-BE49-F238E27FC236}">
                <a16:creationId xmlns:a16="http://schemas.microsoft.com/office/drawing/2014/main" id="{FF5227C2-8D93-ABD3-A0D2-E4BD40BC778D}"/>
              </a:ext>
            </a:extLst>
          </p:cNvPr>
          <p:cNvSpPr>
            <a:spLocks noGrp="1"/>
          </p:cNvSpPr>
          <p:nvPr>
            <p:ph type="ftr" sz="quarter" idx="3"/>
          </p:nvPr>
        </p:nvSpPr>
        <p:spPr>
          <a:xfrm>
            <a:off x="288259" y="5868000"/>
            <a:ext cx="5733084"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lang="en-US" dirty="0"/>
            </a:lvl1pPr>
          </a:lstStyle>
          <a:p>
            <a:pPr>
              <a:spcBef>
                <a:spcPts val="0"/>
              </a:spcBef>
              <a:spcAft>
                <a:spcPts val="300"/>
              </a:spcAft>
            </a:pPr>
            <a:r>
              <a:rPr lang="en-GB" dirty="0"/>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348373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Right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F6140-34D9-F6B3-6BCD-3A50DD37FE45}"/>
              </a:ext>
            </a:extLst>
          </p:cNvPr>
          <p:cNvSpPr>
            <a:spLocks noGrp="1"/>
          </p:cNvSpPr>
          <p:nvPr>
            <p:ph type="title" hasCustomPrompt="1"/>
          </p:nvPr>
        </p:nvSpPr>
        <p:spPr>
          <a:xfrm>
            <a:off x="288303" y="262267"/>
            <a:ext cx="5733084" cy="468590"/>
          </a:xfrm>
        </p:spPr>
        <p:txBody>
          <a:bodyPr/>
          <a:lstStyle/>
          <a:p>
            <a:r>
              <a:rPr lang="en-GB" dirty="0"/>
              <a:t>Master title style</a:t>
            </a:r>
          </a:p>
        </p:txBody>
      </p:sp>
      <p:sp>
        <p:nvSpPr>
          <p:cNvPr id="7" name="Content Placeholder 6">
            <a:extLst>
              <a:ext uri="{FF2B5EF4-FFF2-40B4-BE49-F238E27FC236}">
                <a16:creationId xmlns:a16="http://schemas.microsoft.com/office/drawing/2014/main" id="{BA7EE611-EA9F-2CB5-2ACF-EF4D756FF28C}"/>
              </a:ext>
            </a:extLst>
          </p:cNvPr>
          <p:cNvSpPr>
            <a:spLocks noGrp="1"/>
          </p:cNvSpPr>
          <p:nvPr>
            <p:ph sz="quarter" idx="14"/>
          </p:nvPr>
        </p:nvSpPr>
        <p:spPr>
          <a:xfrm>
            <a:off x="6166800" y="270000"/>
            <a:ext cx="5737225" cy="5495800"/>
          </a:xfrm>
        </p:spPr>
        <p:txBody>
          <a:bodyPr/>
          <a:lstStyle>
            <a:lvl1pPr>
              <a:defRPr sz="1800"/>
            </a:lvl1pPr>
            <a:lvl2pPr>
              <a:defRPr sz="1800"/>
            </a:lvl2pPr>
            <a:lvl3pPr>
              <a:defRPr sz="1600"/>
            </a:lvl3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9" name="Text Placeholder 7">
            <a:extLst>
              <a:ext uri="{FF2B5EF4-FFF2-40B4-BE49-F238E27FC236}">
                <a16:creationId xmlns:a16="http://schemas.microsoft.com/office/drawing/2014/main" id="{9781BB63-AF6A-9F70-47D8-BF333C16188A}"/>
              </a:ext>
            </a:extLst>
          </p:cNvPr>
          <p:cNvSpPr>
            <a:spLocks noGrp="1"/>
          </p:cNvSpPr>
          <p:nvPr>
            <p:ph type="body" sz="quarter" idx="15" hasCustomPrompt="1"/>
          </p:nvPr>
        </p:nvSpPr>
        <p:spPr>
          <a:xfrm>
            <a:off x="288925" y="3867150"/>
            <a:ext cx="3778250" cy="1816002"/>
          </a:xfrm>
        </p:spPr>
        <p:txBody>
          <a:bodyPr/>
          <a:lstStyle/>
          <a:p>
            <a:pPr lvl="0"/>
            <a:r>
              <a:rPr lang="en-GB" dirty="0"/>
              <a:t>Click to add text. Delete if not required.</a:t>
            </a:r>
          </a:p>
          <a:p>
            <a:pPr lvl="1"/>
            <a:r>
              <a:rPr lang="en-GB" dirty="0"/>
              <a:t>Second level</a:t>
            </a:r>
          </a:p>
          <a:p>
            <a:pPr lvl="2"/>
            <a:r>
              <a:rPr lang="en-GB" dirty="0"/>
              <a:t>Third level</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Subtitle 2">
            <a:extLst>
              <a:ext uri="{FF2B5EF4-FFF2-40B4-BE49-F238E27FC236}">
                <a16:creationId xmlns:a16="http://schemas.microsoft.com/office/drawing/2014/main" id="{7093E36D-AA36-08D5-DD80-6469123BEA1A}"/>
              </a:ext>
            </a:extLst>
          </p:cNvPr>
          <p:cNvSpPr>
            <a:spLocks noGrp="1"/>
          </p:cNvSpPr>
          <p:nvPr>
            <p:ph type="subTitle" idx="1" hasCustomPrompt="1"/>
          </p:nvPr>
        </p:nvSpPr>
        <p:spPr>
          <a:xfrm>
            <a:off x="288302" y="713620"/>
            <a:ext cx="5733083" cy="292965"/>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dirty="0"/>
              <a:t>Subtitle. Delete if not required.</a:t>
            </a:r>
          </a:p>
        </p:txBody>
      </p:sp>
      <p:sp>
        <p:nvSpPr>
          <p:cNvPr id="4" name="Footer Placeholder 4">
            <a:extLst>
              <a:ext uri="{FF2B5EF4-FFF2-40B4-BE49-F238E27FC236}">
                <a16:creationId xmlns:a16="http://schemas.microsoft.com/office/drawing/2014/main" id="{09011399-EA78-1501-D5C3-39F7E534C30C}"/>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454875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C08568-CB34-FA3A-354B-5E34EE1B1FD2}"/>
              </a:ext>
            </a:extLst>
          </p:cNvPr>
          <p:cNvSpPr>
            <a:spLocks noGrp="1"/>
          </p:cNvSpPr>
          <p:nvPr>
            <p:ph type="title"/>
          </p:nvPr>
        </p:nvSpPr>
        <p:spPr>
          <a:xfrm>
            <a:off x="288303" y="262267"/>
            <a:ext cx="6713538" cy="457818"/>
          </a:xfrm>
        </p:spPr>
        <p:txBody>
          <a:bodyPr/>
          <a:lstStyle/>
          <a:p>
            <a:r>
              <a:rPr lang="en-US" altLang="zh-CN"/>
              <a:t>Click to edit Master title style</a:t>
            </a:r>
            <a:endParaRPr lang="en-GB" dirty="0"/>
          </a:p>
        </p:txBody>
      </p:sp>
      <p:sp>
        <p:nvSpPr>
          <p:cNvPr id="3" name="Content Placeholder 2">
            <a:extLst>
              <a:ext uri="{FF2B5EF4-FFF2-40B4-BE49-F238E27FC236}">
                <a16:creationId xmlns:a16="http://schemas.microsoft.com/office/drawing/2014/main" id="{980450DE-2BB5-2901-3769-3BBFA07946C8}"/>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7" name="Text Placeholder 7">
            <a:extLst>
              <a:ext uri="{FF2B5EF4-FFF2-40B4-BE49-F238E27FC236}">
                <a16:creationId xmlns:a16="http://schemas.microsoft.com/office/drawing/2014/main" id="{65B587F7-0E47-48EC-A5BC-5623F62D615C}"/>
              </a:ext>
            </a:extLst>
          </p:cNvPr>
          <p:cNvSpPr>
            <a:spLocks noGrp="1"/>
          </p:cNvSpPr>
          <p:nvPr>
            <p:ph type="body" sz="quarter" idx="14" hasCustomPrompt="1"/>
          </p:nvPr>
        </p:nvSpPr>
        <p:spPr>
          <a:xfrm>
            <a:off x="8124825" y="295200"/>
            <a:ext cx="3778250" cy="876375"/>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Subtitle 2">
            <a:extLst>
              <a:ext uri="{FF2B5EF4-FFF2-40B4-BE49-F238E27FC236}">
                <a16:creationId xmlns:a16="http://schemas.microsoft.com/office/drawing/2014/main" id="{443DEE11-107C-6B66-46B9-BE5E88B65B71}"/>
              </a:ext>
            </a:extLst>
          </p:cNvPr>
          <p:cNvSpPr>
            <a:spLocks noGrp="1"/>
          </p:cNvSpPr>
          <p:nvPr>
            <p:ph type="subTitle" idx="15" hasCustomPrompt="1"/>
          </p:nvPr>
        </p:nvSpPr>
        <p:spPr>
          <a:xfrm>
            <a:off x="288302" y="713620"/>
            <a:ext cx="5733083" cy="292965"/>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dirty="0"/>
              <a:t>Subtitle. Delete if not required.</a:t>
            </a:r>
          </a:p>
        </p:txBody>
      </p:sp>
      <p:sp>
        <p:nvSpPr>
          <p:cNvPr id="8" name="Footer Placeholder 4">
            <a:extLst>
              <a:ext uri="{FF2B5EF4-FFF2-40B4-BE49-F238E27FC236}">
                <a16:creationId xmlns:a16="http://schemas.microsoft.com/office/drawing/2014/main" id="{7234E43D-E2A8-6090-A515-BA67D1DC031F}"/>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2258444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D7FB2-B0CA-4C96-0E9E-CB4BA9057AF8}"/>
              </a:ext>
            </a:extLst>
          </p:cNvPr>
          <p:cNvSpPr>
            <a:spLocks noGrp="1"/>
          </p:cNvSpPr>
          <p:nvPr>
            <p:ph type="title"/>
          </p:nvPr>
        </p:nvSpPr>
        <p:spPr>
          <a:xfrm>
            <a:off x="288303" y="262267"/>
            <a:ext cx="6713538" cy="457818"/>
          </a:xfrm>
        </p:spPr>
        <p:txBody>
          <a:bodyPr/>
          <a:lstStyle/>
          <a:p>
            <a:r>
              <a:rPr lang="en-US" altLang="zh-CN"/>
              <a:t>Click to edit Master title style</a:t>
            </a:r>
            <a:endParaRPr lang="en-GB" dirty="0"/>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5732003" cy="3943351"/>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1" y="1822450"/>
            <a:ext cx="5734049" cy="394335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10" name="Text Placeholder 7">
            <a:extLst>
              <a:ext uri="{FF2B5EF4-FFF2-40B4-BE49-F238E27FC236}">
                <a16:creationId xmlns:a16="http://schemas.microsoft.com/office/drawing/2014/main" id="{F80BC13B-177D-A0D3-7A97-8F3C3A8E7391}"/>
              </a:ext>
            </a:extLst>
          </p:cNvPr>
          <p:cNvSpPr>
            <a:spLocks noGrp="1"/>
          </p:cNvSpPr>
          <p:nvPr>
            <p:ph type="body" sz="quarter" idx="14" hasCustomPrompt="1"/>
          </p:nvPr>
        </p:nvSpPr>
        <p:spPr>
          <a:xfrm>
            <a:off x="8124825" y="295200"/>
            <a:ext cx="3778250" cy="876375"/>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56361D27-85D4-45EB-31D3-6D805D2E106E}"/>
              </a:ext>
            </a:extLst>
          </p:cNvPr>
          <p:cNvSpPr>
            <a:spLocks noGrp="1"/>
          </p:cNvSpPr>
          <p:nvPr>
            <p:ph type="subTitle" idx="15"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5" name="Footer Placeholder 4">
            <a:extLst>
              <a:ext uri="{FF2B5EF4-FFF2-40B4-BE49-F238E27FC236}">
                <a16:creationId xmlns:a16="http://schemas.microsoft.com/office/drawing/2014/main" id="{22BA91C6-E980-9240-DC55-BBA4867CB9FE}"/>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187970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8828CA-7D5C-3E61-D35B-06A376A834B0}"/>
              </a:ext>
            </a:extLst>
          </p:cNvPr>
          <p:cNvSpPr>
            <a:spLocks noGrp="1"/>
          </p:cNvSpPr>
          <p:nvPr>
            <p:ph type="title"/>
          </p:nvPr>
        </p:nvSpPr>
        <p:spPr>
          <a:xfrm>
            <a:off x="288303" y="262267"/>
            <a:ext cx="6713538" cy="457818"/>
          </a:xfrm>
        </p:spPr>
        <p:txBody>
          <a:bodyPr/>
          <a:lstStyle/>
          <a:p>
            <a:r>
              <a:rPr lang="en-US" altLang="zh-CN"/>
              <a:t>Click to edit Master title style</a:t>
            </a:r>
            <a:endParaRPr lang="en-GB" dirty="0"/>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51"/>
            <a:ext cx="3773029" cy="394334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4208923" y="1822451"/>
            <a:ext cx="3773028" cy="394334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3" name="Content Placeholder 2">
            <a:extLst>
              <a:ext uri="{FF2B5EF4-FFF2-40B4-BE49-F238E27FC236}">
                <a16:creationId xmlns:a16="http://schemas.microsoft.com/office/drawing/2014/main" id="{2D07DFA4-9148-416B-352F-29E5676A6A00}"/>
              </a:ext>
            </a:extLst>
          </p:cNvPr>
          <p:cNvSpPr>
            <a:spLocks noGrp="1"/>
          </p:cNvSpPr>
          <p:nvPr>
            <p:ph idx="14"/>
          </p:nvPr>
        </p:nvSpPr>
        <p:spPr>
          <a:xfrm>
            <a:off x="8129587" y="1822451"/>
            <a:ext cx="3773028" cy="394334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hasCustomPrompt="1"/>
          </p:nvPr>
        </p:nvSpPr>
        <p:spPr>
          <a:xfrm>
            <a:off x="8125200" y="295200"/>
            <a:ext cx="3773488" cy="876375"/>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5" name="Subtitle 2">
            <a:extLst>
              <a:ext uri="{FF2B5EF4-FFF2-40B4-BE49-F238E27FC236}">
                <a16:creationId xmlns:a16="http://schemas.microsoft.com/office/drawing/2014/main" id="{D960C6BF-F9C7-01C8-7601-5B209FAE017D}"/>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2" name="Footer Placeholder 4">
            <a:extLst>
              <a:ext uri="{FF2B5EF4-FFF2-40B4-BE49-F238E27FC236}">
                <a16:creationId xmlns:a16="http://schemas.microsoft.com/office/drawing/2014/main" id="{67699C8C-E675-503A-24B2-BFCC24CE49A7}"/>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3564980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D914B4A-06B9-EB7A-743E-14A6560485EF}"/>
              </a:ext>
            </a:extLst>
          </p:cNvPr>
          <p:cNvSpPr>
            <a:spLocks noGrp="1"/>
          </p:cNvSpPr>
          <p:nvPr>
            <p:ph type="title"/>
          </p:nvPr>
        </p:nvSpPr>
        <p:spPr>
          <a:xfrm>
            <a:off x="288303" y="262267"/>
            <a:ext cx="6713538" cy="457818"/>
          </a:xfrm>
        </p:spPr>
        <p:txBody>
          <a:bodyPr/>
          <a:lstStyle/>
          <a:p>
            <a:r>
              <a:rPr lang="en-US" altLang="zh-CN"/>
              <a:t>Click to edit Master title style</a:t>
            </a:r>
            <a:endParaRPr lang="en-GB" dirty="0"/>
          </a:p>
        </p:txBody>
      </p:sp>
      <p:sp>
        <p:nvSpPr>
          <p:cNvPr id="4" name="Picture Placeholder 3">
            <a:extLst>
              <a:ext uri="{FF2B5EF4-FFF2-40B4-BE49-F238E27FC236}">
                <a16:creationId xmlns:a16="http://schemas.microsoft.com/office/drawing/2014/main" id="{A2903A13-6903-3CAB-953B-86997724B440}"/>
              </a:ext>
            </a:extLst>
          </p:cNvPr>
          <p:cNvSpPr>
            <a:spLocks noGrp="1"/>
          </p:cNvSpPr>
          <p:nvPr>
            <p:ph type="pic" sz="quarter" idx="15" hasCustomPrompt="1"/>
          </p:nvPr>
        </p:nvSpPr>
        <p:spPr>
          <a:xfrm>
            <a:off x="292099" y="1306514"/>
            <a:ext cx="3770314" cy="1908174"/>
          </a:xfrm>
          <a:solidFill>
            <a:schemeClr val="tx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a:t>
            </a:r>
          </a:p>
        </p:txBody>
      </p:sp>
      <p:sp>
        <p:nvSpPr>
          <p:cNvPr id="10" name="Picture Placeholder 3">
            <a:extLst>
              <a:ext uri="{FF2B5EF4-FFF2-40B4-BE49-F238E27FC236}">
                <a16:creationId xmlns:a16="http://schemas.microsoft.com/office/drawing/2014/main" id="{1B5E5492-00A8-B509-4464-956D8959E92C}"/>
              </a:ext>
            </a:extLst>
          </p:cNvPr>
          <p:cNvSpPr>
            <a:spLocks noGrp="1"/>
          </p:cNvSpPr>
          <p:nvPr>
            <p:ph type="pic" sz="quarter" idx="16" hasCustomPrompt="1"/>
          </p:nvPr>
        </p:nvSpPr>
        <p:spPr>
          <a:xfrm>
            <a:off x="4206876" y="1306514"/>
            <a:ext cx="3775076" cy="1908174"/>
          </a:xfrm>
          <a:solidFill>
            <a:schemeClr val="tx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a:t>
            </a:r>
          </a:p>
        </p:txBody>
      </p:sp>
      <p:sp>
        <p:nvSpPr>
          <p:cNvPr id="11" name="Picture Placeholder 3">
            <a:extLst>
              <a:ext uri="{FF2B5EF4-FFF2-40B4-BE49-F238E27FC236}">
                <a16:creationId xmlns:a16="http://schemas.microsoft.com/office/drawing/2014/main" id="{5230A832-8B14-0097-7902-DB48A4A889E3}"/>
              </a:ext>
            </a:extLst>
          </p:cNvPr>
          <p:cNvSpPr>
            <a:spLocks noGrp="1"/>
          </p:cNvSpPr>
          <p:nvPr>
            <p:ph type="pic" sz="quarter" idx="17" hasCustomPrompt="1"/>
          </p:nvPr>
        </p:nvSpPr>
        <p:spPr>
          <a:xfrm>
            <a:off x="8124824" y="1306514"/>
            <a:ext cx="3775075" cy="1908174"/>
          </a:xfrm>
          <a:solidFill>
            <a:schemeClr val="tx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a:t>
            </a:r>
          </a:p>
        </p:txBody>
      </p:sp>
      <p:sp>
        <p:nvSpPr>
          <p:cNvPr id="13" name="Text Placeholder 7">
            <a:extLst>
              <a:ext uri="{FF2B5EF4-FFF2-40B4-BE49-F238E27FC236}">
                <a16:creationId xmlns:a16="http://schemas.microsoft.com/office/drawing/2014/main" id="{8C00D127-E34B-E7AD-7F27-D3CB55135083}"/>
              </a:ext>
            </a:extLst>
          </p:cNvPr>
          <p:cNvSpPr>
            <a:spLocks noGrp="1"/>
          </p:cNvSpPr>
          <p:nvPr>
            <p:ph type="body" sz="quarter" idx="18" hasCustomPrompt="1"/>
          </p:nvPr>
        </p:nvSpPr>
        <p:spPr>
          <a:xfrm>
            <a:off x="8124205" y="295200"/>
            <a:ext cx="3778870" cy="876375"/>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A957F58C-3461-45A3-5C7B-FEC0AE9787AA}"/>
              </a:ext>
            </a:extLst>
          </p:cNvPr>
          <p:cNvSpPr>
            <a:spLocks noGrp="1"/>
          </p:cNvSpPr>
          <p:nvPr>
            <p:ph type="subTitle" idx="19"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12" name="Text Placeholder 11">
            <a:extLst>
              <a:ext uri="{FF2B5EF4-FFF2-40B4-BE49-F238E27FC236}">
                <a16:creationId xmlns:a16="http://schemas.microsoft.com/office/drawing/2014/main" id="{C0E54879-16D3-D32C-7096-C2022A52D2DF}"/>
              </a:ext>
            </a:extLst>
          </p:cNvPr>
          <p:cNvSpPr>
            <a:spLocks noGrp="1"/>
          </p:cNvSpPr>
          <p:nvPr>
            <p:ph type="body" sz="quarter" idx="20"/>
          </p:nvPr>
        </p:nvSpPr>
        <p:spPr>
          <a:xfrm>
            <a:off x="288925" y="3357563"/>
            <a:ext cx="3769200" cy="24082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15" name="Text Placeholder 11">
            <a:extLst>
              <a:ext uri="{FF2B5EF4-FFF2-40B4-BE49-F238E27FC236}">
                <a16:creationId xmlns:a16="http://schemas.microsoft.com/office/drawing/2014/main" id="{111B2AEB-EC1B-D6B6-2A0C-C42A73F419DD}"/>
              </a:ext>
            </a:extLst>
          </p:cNvPr>
          <p:cNvSpPr>
            <a:spLocks noGrp="1"/>
          </p:cNvSpPr>
          <p:nvPr>
            <p:ph type="body" sz="quarter" idx="21"/>
          </p:nvPr>
        </p:nvSpPr>
        <p:spPr>
          <a:xfrm>
            <a:off x="4206876" y="3357563"/>
            <a:ext cx="3776400" cy="24082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16" name="Text Placeholder 11">
            <a:extLst>
              <a:ext uri="{FF2B5EF4-FFF2-40B4-BE49-F238E27FC236}">
                <a16:creationId xmlns:a16="http://schemas.microsoft.com/office/drawing/2014/main" id="{604DF7D6-F323-CF70-9E5E-634416CD4FA3}"/>
              </a:ext>
            </a:extLst>
          </p:cNvPr>
          <p:cNvSpPr>
            <a:spLocks noGrp="1"/>
          </p:cNvSpPr>
          <p:nvPr>
            <p:ph type="body" sz="quarter" idx="22"/>
          </p:nvPr>
        </p:nvSpPr>
        <p:spPr>
          <a:xfrm>
            <a:off x="8124824" y="3357563"/>
            <a:ext cx="3776400" cy="24082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3" name="Footer Placeholder 4">
            <a:extLst>
              <a:ext uri="{FF2B5EF4-FFF2-40B4-BE49-F238E27FC236}">
                <a16:creationId xmlns:a16="http://schemas.microsoft.com/office/drawing/2014/main" id="{A50A90C1-8224-5C16-1EC9-D3E24C8CF223}"/>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1193723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510D54-8AF6-FB56-756F-08A956F574D9}"/>
              </a:ext>
            </a:extLst>
          </p:cNvPr>
          <p:cNvSpPr>
            <a:spLocks noGrp="1"/>
          </p:cNvSpPr>
          <p:nvPr>
            <p:ph type="title"/>
          </p:nvPr>
        </p:nvSpPr>
        <p:spPr>
          <a:xfrm>
            <a:off x="288303" y="262267"/>
            <a:ext cx="6713538" cy="457818"/>
          </a:xfrm>
        </p:spPr>
        <p:txBody>
          <a:bodyPr/>
          <a:lstStyle/>
          <a:p>
            <a:r>
              <a:rPr lang="en-US" altLang="zh-CN"/>
              <a:t>Click to edit Master title style</a:t>
            </a:r>
            <a:endParaRPr lang="en-GB" dirty="0"/>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2793541" cy="3943351"/>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3" y="1822450"/>
            <a:ext cx="2795586" cy="394335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1" y="1822450"/>
            <a:ext cx="2793542" cy="394335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4313" y="1822450"/>
            <a:ext cx="2795587" cy="394335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5" name="Text Placeholder 7">
            <a:extLst>
              <a:ext uri="{FF2B5EF4-FFF2-40B4-BE49-F238E27FC236}">
                <a16:creationId xmlns:a16="http://schemas.microsoft.com/office/drawing/2014/main" id="{E3C7D5F1-8B5D-5312-7A0B-9754F64800D3}"/>
              </a:ext>
            </a:extLst>
          </p:cNvPr>
          <p:cNvSpPr>
            <a:spLocks noGrp="1"/>
          </p:cNvSpPr>
          <p:nvPr>
            <p:ph type="body" sz="quarter" idx="16" hasCustomPrompt="1"/>
          </p:nvPr>
        </p:nvSpPr>
        <p:spPr>
          <a:xfrm>
            <a:off x="8124205" y="295200"/>
            <a:ext cx="3778870" cy="876375"/>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722B44CB-D9B7-ACB7-EC09-74A55C85B1AA}"/>
              </a:ext>
            </a:extLst>
          </p:cNvPr>
          <p:cNvSpPr>
            <a:spLocks noGrp="1"/>
          </p:cNvSpPr>
          <p:nvPr>
            <p:ph type="subTitle" idx="17"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10" name="Footer Placeholder 4">
            <a:extLst>
              <a:ext uri="{FF2B5EF4-FFF2-40B4-BE49-F238E27FC236}">
                <a16:creationId xmlns:a16="http://schemas.microsoft.com/office/drawing/2014/main" id="{2FD518FF-79D2-C6D5-01D5-64DFE231209A}"/>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504000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ntent with Images">
    <p:bg>
      <p:bgPr>
        <a:solidFill>
          <a:schemeClr val="tx2"/>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EFD4EAF-3D60-DC5D-9020-CF7FB8FB51D2}"/>
              </a:ext>
            </a:extLst>
          </p:cNvPr>
          <p:cNvSpPr>
            <a:spLocks noGrp="1"/>
          </p:cNvSpPr>
          <p:nvPr>
            <p:ph type="title"/>
          </p:nvPr>
        </p:nvSpPr>
        <p:spPr>
          <a:xfrm>
            <a:off x="288303" y="262267"/>
            <a:ext cx="6713538" cy="457818"/>
          </a:xfrm>
        </p:spPr>
        <p:txBody>
          <a:bodyPr/>
          <a:lstStyle/>
          <a:p>
            <a:r>
              <a:rPr lang="en-US" altLang="zh-CN"/>
              <a:t>Click to edit Master title style</a:t>
            </a:r>
            <a:endParaRPr lang="en-GB" dirty="0"/>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10" name="Picture Placeholder 3">
            <a:extLst>
              <a:ext uri="{FF2B5EF4-FFF2-40B4-BE49-F238E27FC236}">
                <a16:creationId xmlns:a16="http://schemas.microsoft.com/office/drawing/2014/main" id="{4E9C5E07-6992-3F19-1B3D-971FA4CAA6E9}"/>
              </a:ext>
            </a:extLst>
          </p:cNvPr>
          <p:cNvSpPr>
            <a:spLocks noGrp="1"/>
          </p:cNvSpPr>
          <p:nvPr>
            <p:ph type="pic" sz="quarter" idx="16" hasCustomPrompt="1"/>
          </p:nvPr>
        </p:nvSpPr>
        <p:spPr>
          <a:xfrm>
            <a:off x="292100" y="1306514"/>
            <a:ext cx="2790825" cy="1908174"/>
          </a:xfrm>
          <a:solidFill>
            <a:schemeClr val="bg1"/>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a:t>
            </a:r>
            <a:r>
              <a:rPr lang="en-GB" dirty="0"/>
              <a:t> Delete if not required.</a:t>
            </a:r>
            <a:endParaRPr lang="en-US" dirty="0"/>
          </a:p>
        </p:txBody>
      </p:sp>
      <p:sp>
        <p:nvSpPr>
          <p:cNvPr id="11" name="Picture Placeholder 3">
            <a:extLst>
              <a:ext uri="{FF2B5EF4-FFF2-40B4-BE49-F238E27FC236}">
                <a16:creationId xmlns:a16="http://schemas.microsoft.com/office/drawing/2014/main" id="{1DFC9CD2-F9F0-5542-03DE-0F1FE57839DE}"/>
              </a:ext>
            </a:extLst>
          </p:cNvPr>
          <p:cNvSpPr>
            <a:spLocks noGrp="1"/>
          </p:cNvSpPr>
          <p:nvPr>
            <p:ph type="pic" sz="quarter" idx="17" hasCustomPrompt="1"/>
          </p:nvPr>
        </p:nvSpPr>
        <p:spPr>
          <a:xfrm>
            <a:off x="3225800" y="1306515"/>
            <a:ext cx="2795588" cy="1906586"/>
          </a:xfrm>
          <a:solidFill>
            <a:schemeClr val="bg1"/>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a:t>
            </a:r>
            <a:r>
              <a:rPr lang="en-GB" dirty="0"/>
              <a:t> Delete if not required.</a:t>
            </a:r>
            <a:endParaRPr lang="en-US" dirty="0"/>
          </a:p>
        </p:txBody>
      </p:sp>
      <p:sp>
        <p:nvSpPr>
          <p:cNvPr id="12" name="Picture Placeholder 3">
            <a:extLst>
              <a:ext uri="{FF2B5EF4-FFF2-40B4-BE49-F238E27FC236}">
                <a16:creationId xmlns:a16="http://schemas.microsoft.com/office/drawing/2014/main" id="{D5E872F4-C139-6D56-50F9-7D21C3B1C8C0}"/>
              </a:ext>
            </a:extLst>
          </p:cNvPr>
          <p:cNvSpPr>
            <a:spLocks noGrp="1"/>
          </p:cNvSpPr>
          <p:nvPr>
            <p:ph type="pic" sz="quarter" idx="18" hasCustomPrompt="1"/>
          </p:nvPr>
        </p:nvSpPr>
        <p:spPr>
          <a:xfrm>
            <a:off x="6165850" y="1306513"/>
            <a:ext cx="2795588" cy="1908175"/>
          </a:xfrm>
          <a:solidFill>
            <a:schemeClr val="bg1"/>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a:t>
            </a:r>
            <a:r>
              <a:rPr lang="en-GB" dirty="0"/>
              <a:t> Delete if not required.</a:t>
            </a:r>
            <a:endParaRPr lang="en-US" dirty="0"/>
          </a:p>
        </p:txBody>
      </p:sp>
      <p:sp>
        <p:nvSpPr>
          <p:cNvPr id="13" name="Picture Placeholder 3">
            <a:extLst>
              <a:ext uri="{FF2B5EF4-FFF2-40B4-BE49-F238E27FC236}">
                <a16:creationId xmlns:a16="http://schemas.microsoft.com/office/drawing/2014/main" id="{84712E5D-D603-F9AE-3C3A-D37795F75238}"/>
              </a:ext>
            </a:extLst>
          </p:cNvPr>
          <p:cNvSpPr>
            <a:spLocks noGrp="1"/>
          </p:cNvSpPr>
          <p:nvPr>
            <p:ph type="pic" sz="quarter" idx="19" hasCustomPrompt="1"/>
          </p:nvPr>
        </p:nvSpPr>
        <p:spPr>
          <a:xfrm>
            <a:off x="9104313" y="1306513"/>
            <a:ext cx="2799890" cy="1906588"/>
          </a:xfrm>
          <a:solidFill>
            <a:schemeClr val="bg1"/>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a:t>
            </a:r>
            <a:r>
              <a:rPr lang="en-GB" dirty="0"/>
              <a:t> Delete if not required.</a:t>
            </a:r>
            <a:endParaRPr lang="en-US" dirty="0"/>
          </a:p>
        </p:txBody>
      </p:sp>
      <p:sp>
        <p:nvSpPr>
          <p:cNvPr id="5" name="Text Placeholder 7">
            <a:extLst>
              <a:ext uri="{FF2B5EF4-FFF2-40B4-BE49-F238E27FC236}">
                <a16:creationId xmlns:a16="http://schemas.microsoft.com/office/drawing/2014/main" id="{19D9921F-F7C4-B7B7-7BFB-FFFA54F89ACB}"/>
              </a:ext>
            </a:extLst>
          </p:cNvPr>
          <p:cNvSpPr>
            <a:spLocks noGrp="1"/>
          </p:cNvSpPr>
          <p:nvPr>
            <p:ph type="body" sz="quarter" idx="20" hasCustomPrompt="1"/>
          </p:nvPr>
        </p:nvSpPr>
        <p:spPr>
          <a:xfrm>
            <a:off x="8124205" y="295200"/>
            <a:ext cx="3778870" cy="876375"/>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2" name="Subtitle 2">
            <a:extLst>
              <a:ext uri="{FF2B5EF4-FFF2-40B4-BE49-F238E27FC236}">
                <a16:creationId xmlns:a16="http://schemas.microsoft.com/office/drawing/2014/main" id="{A6811233-C261-B7A8-9BF5-E6DBD474B2D8}"/>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14" name="Text Placeholder 11">
            <a:extLst>
              <a:ext uri="{FF2B5EF4-FFF2-40B4-BE49-F238E27FC236}">
                <a16:creationId xmlns:a16="http://schemas.microsoft.com/office/drawing/2014/main" id="{AB473CBC-7605-D3E8-783C-F925B286C464}"/>
              </a:ext>
            </a:extLst>
          </p:cNvPr>
          <p:cNvSpPr>
            <a:spLocks noGrp="1"/>
          </p:cNvSpPr>
          <p:nvPr>
            <p:ph type="body" sz="quarter" idx="22"/>
          </p:nvPr>
        </p:nvSpPr>
        <p:spPr>
          <a:xfrm>
            <a:off x="288925" y="3357563"/>
            <a:ext cx="2790825" cy="24082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16" name="Text Placeholder 11">
            <a:extLst>
              <a:ext uri="{FF2B5EF4-FFF2-40B4-BE49-F238E27FC236}">
                <a16:creationId xmlns:a16="http://schemas.microsoft.com/office/drawing/2014/main" id="{D5F5363E-BC98-62D0-50C8-BB47491FC9D2}"/>
              </a:ext>
            </a:extLst>
          </p:cNvPr>
          <p:cNvSpPr>
            <a:spLocks noGrp="1"/>
          </p:cNvSpPr>
          <p:nvPr>
            <p:ph type="body" sz="quarter" idx="23"/>
          </p:nvPr>
        </p:nvSpPr>
        <p:spPr>
          <a:xfrm>
            <a:off x="3233115" y="3357563"/>
            <a:ext cx="2796156" cy="24082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17" name="Text Placeholder 11">
            <a:extLst>
              <a:ext uri="{FF2B5EF4-FFF2-40B4-BE49-F238E27FC236}">
                <a16:creationId xmlns:a16="http://schemas.microsoft.com/office/drawing/2014/main" id="{2CFDC76E-CB6A-2A48-41EF-35223633C7FE}"/>
              </a:ext>
            </a:extLst>
          </p:cNvPr>
          <p:cNvSpPr>
            <a:spLocks noGrp="1"/>
          </p:cNvSpPr>
          <p:nvPr>
            <p:ph type="body" sz="quarter" idx="24"/>
          </p:nvPr>
        </p:nvSpPr>
        <p:spPr>
          <a:xfrm>
            <a:off x="6175321" y="3357563"/>
            <a:ext cx="2796156" cy="24082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18" name="Text Placeholder 11">
            <a:extLst>
              <a:ext uri="{FF2B5EF4-FFF2-40B4-BE49-F238E27FC236}">
                <a16:creationId xmlns:a16="http://schemas.microsoft.com/office/drawing/2014/main" id="{12E56C66-93E1-5486-DC8D-DDF4C1E184CC}"/>
              </a:ext>
            </a:extLst>
          </p:cNvPr>
          <p:cNvSpPr>
            <a:spLocks noGrp="1"/>
          </p:cNvSpPr>
          <p:nvPr>
            <p:ph type="body" sz="quarter" idx="25"/>
          </p:nvPr>
        </p:nvSpPr>
        <p:spPr>
          <a:xfrm>
            <a:off x="9104313" y="3357563"/>
            <a:ext cx="2800800" cy="24082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3" name="Footer Placeholder 4">
            <a:extLst>
              <a:ext uri="{FF2B5EF4-FFF2-40B4-BE49-F238E27FC236}">
                <a16:creationId xmlns:a16="http://schemas.microsoft.com/office/drawing/2014/main" id="{9DCAB8AB-4C0B-7253-B5CE-B910AD2A2752}"/>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607334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1599"/>
            <a:ext cx="2793541" cy="1902675"/>
          </a:xfrm>
        </p:spPr>
        <p:txBody>
          <a:bodyPr/>
          <a:lstStyle>
            <a:lvl1pPr>
              <a:defRPr lang="en-GB" sz="1400" dirty="0" smtClean="0"/>
            </a:lvl1pPr>
            <a:lvl2pPr>
              <a:defRPr lang="en-GB" sz="1400" dirty="0" smtClean="0"/>
            </a:lvl2pPr>
            <a:lvl3pPr>
              <a:defRPr lang="en-GB" sz="1200" dirty="0" smtClean="0"/>
            </a:lvl3pPr>
            <a:lvl4pPr>
              <a:defRPr lang="en-GB" sz="1200" dirty="0" smtClean="0"/>
            </a:lvl4pPr>
            <a:lvl5pPr>
              <a:defRPr lang="en-GB" sz="800" dirty="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2" y="1821599"/>
            <a:ext cx="2793542" cy="1902675"/>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0" y="1821599"/>
            <a:ext cx="2803525" cy="1902675"/>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5903" y="1821599"/>
            <a:ext cx="2793997" cy="1902675"/>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10" name="Content Placeholder 2">
            <a:extLst>
              <a:ext uri="{FF2B5EF4-FFF2-40B4-BE49-F238E27FC236}">
                <a16:creationId xmlns:a16="http://schemas.microsoft.com/office/drawing/2014/main" id="{F837F62A-0DBC-5C4E-10B1-0A4CD4ADF81F}"/>
              </a:ext>
            </a:extLst>
          </p:cNvPr>
          <p:cNvSpPr>
            <a:spLocks noGrp="1"/>
          </p:cNvSpPr>
          <p:nvPr>
            <p:ph idx="16"/>
          </p:nvPr>
        </p:nvSpPr>
        <p:spPr>
          <a:xfrm>
            <a:off x="289384" y="3871912"/>
            <a:ext cx="2793541" cy="1902673"/>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11" name="Content Placeholder 2">
            <a:extLst>
              <a:ext uri="{FF2B5EF4-FFF2-40B4-BE49-F238E27FC236}">
                <a16:creationId xmlns:a16="http://schemas.microsoft.com/office/drawing/2014/main" id="{D19C36C2-D521-FEE7-A6AC-5710B0CDB350}"/>
              </a:ext>
            </a:extLst>
          </p:cNvPr>
          <p:cNvSpPr>
            <a:spLocks noGrp="1"/>
          </p:cNvSpPr>
          <p:nvPr>
            <p:ph idx="17"/>
          </p:nvPr>
        </p:nvSpPr>
        <p:spPr>
          <a:xfrm>
            <a:off x="6165851" y="3871912"/>
            <a:ext cx="2795588" cy="1902674"/>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12" name="Content Placeholder 2">
            <a:extLst>
              <a:ext uri="{FF2B5EF4-FFF2-40B4-BE49-F238E27FC236}">
                <a16:creationId xmlns:a16="http://schemas.microsoft.com/office/drawing/2014/main" id="{FB6994DE-2295-D9C1-5B16-D2099A816416}"/>
              </a:ext>
            </a:extLst>
          </p:cNvPr>
          <p:cNvSpPr>
            <a:spLocks noGrp="1"/>
          </p:cNvSpPr>
          <p:nvPr>
            <p:ph idx="18"/>
          </p:nvPr>
        </p:nvSpPr>
        <p:spPr>
          <a:xfrm>
            <a:off x="3225801" y="3871912"/>
            <a:ext cx="2795588" cy="1902673"/>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13" name="Content Placeholder 2">
            <a:extLst>
              <a:ext uri="{FF2B5EF4-FFF2-40B4-BE49-F238E27FC236}">
                <a16:creationId xmlns:a16="http://schemas.microsoft.com/office/drawing/2014/main" id="{35D14BC0-5573-6189-1430-BDA9443B2652}"/>
              </a:ext>
            </a:extLst>
          </p:cNvPr>
          <p:cNvSpPr>
            <a:spLocks noGrp="1"/>
          </p:cNvSpPr>
          <p:nvPr>
            <p:ph idx="19"/>
          </p:nvPr>
        </p:nvSpPr>
        <p:spPr>
          <a:xfrm>
            <a:off x="9104313" y="3871912"/>
            <a:ext cx="2795587" cy="1902674"/>
          </a:xfrm>
        </p:spPr>
        <p:txBody>
          <a:bodyPr/>
          <a:lstStyle>
            <a:lvl1pPr>
              <a:defRPr lang="en-GB" sz="1400" smtClean="0"/>
            </a:lvl1pPr>
            <a:lvl2pPr>
              <a:defRPr lang="en-GB" sz="1400" smtClean="0"/>
            </a:lvl2pPr>
            <a:lvl3pPr>
              <a:defRPr lang="en-GB" sz="1200" smtClean="0"/>
            </a:lvl3pPr>
            <a:lvl4pPr>
              <a:defRPr lang="en-GB" sz="1200" smtClean="0"/>
            </a:lvl4pPr>
            <a:lvl5pPr>
              <a:defRPr lang="en-GB" sz="800" b="0" i="0" kern="1200" dirty="0">
                <a:solidFill>
                  <a:schemeClr val="tx1"/>
                </a:solidFill>
                <a:latin typeface="+mn-lt"/>
                <a:ea typeface="+mn-ea"/>
                <a:cs typeface="+mn-cs"/>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5" name="Text Placeholder 7">
            <a:extLst>
              <a:ext uri="{FF2B5EF4-FFF2-40B4-BE49-F238E27FC236}">
                <a16:creationId xmlns:a16="http://schemas.microsoft.com/office/drawing/2014/main" id="{18166EB3-B625-A7A5-5E35-6D81B2C4EAAA}"/>
              </a:ext>
            </a:extLst>
          </p:cNvPr>
          <p:cNvSpPr>
            <a:spLocks noGrp="1"/>
          </p:cNvSpPr>
          <p:nvPr>
            <p:ph type="body" sz="quarter" idx="20" hasCustomPrompt="1"/>
          </p:nvPr>
        </p:nvSpPr>
        <p:spPr>
          <a:xfrm>
            <a:off x="8124205" y="295200"/>
            <a:ext cx="3778870" cy="876375"/>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15" name="Title 14">
            <a:extLst>
              <a:ext uri="{FF2B5EF4-FFF2-40B4-BE49-F238E27FC236}">
                <a16:creationId xmlns:a16="http://schemas.microsoft.com/office/drawing/2014/main" id="{EC560DE3-3204-EFCC-1AF1-2D91CA826E4F}"/>
              </a:ext>
            </a:extLst>
          </p:cNvPr>
          <p:cNvSpPr>
            <a:spLocks noGrp="1"/>
          </p:cNvSpPr>
          <p:nvPr>
            <p:ph type="title"/>
          </p:nvPr>
        </p:nvSpPr>
        <p:spPr>
          <a:xfrm>
            <a:off x="288303" y="262267"/>
            <a:ext cx="6713538" cy="457818"/>
          </a:xfrm>
        </p:spPr>
        <p:txBody>
          <a:bodyPr/>
          <a:lstStyle/>
          <a:p>
            <a:r>
              <a:rPr lang="en-US" altLang="zh-CN"/>
              <a:t>Click to edit Master title style</a:t>
            </a:r>
            <a:endParaRPr lang="en-GB" dirty="0"/>
          </a:p>
        </p:txBody>
      </p:sp>
      <p:sp>
        <p:nvSpPr>
          <p:cNvPr id="2" name="Subtitle 2">
            <a:extLst>
              <a:ext uri="{FF2B5EF4-FFF2-40B4-BE49-F238E27FC236}">
                <a16:creationId xmlns:a16="http://schemas.microsoft.com/office/drawing/2014/main" id="{09115CA6-F35D-BB63-6BE4-D7293F65797E}"/>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14" name="Footer Placeholder 4">
            <a:extLst>
              <a:ext uri="{FF2B5EF4-FFF2-40B4-BE49-F238E27FC236}">
                <a16:creationId xmlns:a16="http://schemas.microsoft.com/office/drawing/2014/main" id="{E13B6904-8EEB-8C52-41B0-27C88B555178}"/>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1523007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Chart">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306513"/>
            <a:ext cx="5732003" cy="445928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4" name="Chart Placeholder 3">
            <a:extLst>
              <a:ext uri="{FF2B5EF4-FFF2-40B4-BE49-F238E27FC236}">
                <a16:creationId xmlns:a16="http://schemas.microsoft.com/office/drawing/2014/main" id="{538B81BC-7790-A8A7-F32D-C3F126E7C5D3}"/>
              </a:ext>
            </a:extLst>
          </p:cNvPr>
          <p:cNvSpPr>
            <a:spLocks noGrp="1"/>
          </p:cNvSpPr>
          <p:nvPr>
            <p:ph type="chart" sz="quarter" idx="15"/>
          </p:nvPr>
        </p:nvSpPr>
        <p:spPr>
          <a:xfrm>
            <a:off x="6165850" y="1306513"/>
            <a:ext cx="5737225" cy="4964112"/>
          </a:xfrm>
          <a:solidFill>
            <a:schemeClr val="bg1"/>
          </a:solidFill>
        </p:spPr>
        <p:txBody>
          <a:bodyPr/>
          <a:lstStyle/>
          <a:p>
            <a:r>
              <a:rPr lang="en-US" altLang="zh-CN"/>
              <a:t>Click icon to add chart</a:t>
            </a:r>
            <a:endParaRPr lang="en-US" dirty="0"/>
          </a:p>
        </p:txBody>
      </p:sp>
      <p:sp>
        <p:nvSpPr>
          <p:cNvPr id="11" name="Text Placeholder 3">
            <a:extLst>
              <a:ext uri="{FF2B5EF4-FFF2-40B4-BE49-F238E27FC236}">
                <a16:creationId xmlns:a16="http://schemas.microsoft.com/office/drawing/2014/main" id="{58257768-4CDB-6207-FCBD-946306C93DAD}"/>
              </a:ext>
            </a:extLst>
          </p:cNvPr>
          <p:cNvSpPr>
            <a:spLocks noGrp="1"/>
          </p:cNvSpPr>
          <p:nvPr>
            <p:ph type="body" sz="quarter" idx="14" hasCustomPrompt="1"/>
          </p:nvPr>
        </p:nvSpPr>
        <p:spPr>
          <a:xfrm>
            <a:off x="10083801" y="330199"/>
            <a:ext cx="1816100" cy="841376"/>
          </a:xfrm>
        </p:spPr>
        <p:txBody>
          <a:bodyPr/>
          <a:lstStyle>
            <a:lvl1pPr>
              <a:spcBef>
                <a:spcPts val="0"/>
              </a:spcBef>
              <a:spcAft>
                <a:spcPts val="300"/>
              </a:spcAft>
              <a:defRPr sz="800" b="0" i="0">
                <a:latin typeface="+mn-lt"/>
              </a:defRPr>
            </a:lvl1pPr>
            <a:lvl2pPr marL="93663" indent="-93663">
              <a:spcBef>
                <a:spcPts val="0"/>
              </a:spcBef>
              <a:spcAft>
                <a:spcPts val="300"/>
              </a:spcAft>
              <a:tabLst/>
              <a:defRPr sz="800" b="0" i="0">
                <a:latin typeface="+mn-lt"/>
              </a:defRPr>
            </a:lvl2pPr>
            <a:lvl3pPr marL="179388" indent="-85725">
              <a:spcBef>
                <a:spcPts val="0"/>
              </a:spcBef>
              <a:spcAft>
                <a:spcPts val="300"/>
              </a:spcAft>
              <a:tabLst/>
              <a:defRPr sz="800" b="0" i="0">
                <a:latin typeface="+mn-lt"/>
              </a:defRPr>
            </a:lvl3pPr>
            <a:lvl4pPr>
              <a:defRPr sz="1000"/>
            </a:lvl4pPr>
            <a:lvl5pPr>
              <a:defRPr sz="1000"/>
            </a:lvl5pPr>
          </a:lstStyle>
          <a:p>
            <a:pPr lvl="0"/>
            <a:r>
              <a:rPr lang="en-GB" dirty="0"/>
              <a:t>Click to add text. Delete if not required.</a:t>
            </a:r>
          </a:p>
          <a:p>
            <a:pPr lvl="1"/>
            <a:r>
              <a:rPr lang="en-GB" dirty="0"/>
              <a:t>Second level</a:t>
            </a:r>
          </a:p>
          <a:p>
            <a:pPr lvl="2"/>
            <a:r>
              <a:rPr lang="en-GB" dirty="0"/>
              <a:t>Third level</a:t>
            </a:r>
          </a:p>
        </p:txBody>
      </p:sp>
      <p:sp>
        <p:nvSpPr>
          <p:cNvPr id="9" name="Title 8">
            <a:extLst>
              <a:ext uri="{FF2B5EF4-FFF2-40B4-BE49-F238E27FC236}">
                <a16:creationId xmlns:a16="http://schemas.microsoft.com/office/drawing/2014/main" id="{6E77B21E-A040-7CC6-4F9B-B89C94289E89}"/>
              </a:ext>
            </a:extLst>
          </p:cNvPr>
          <p:cNvSpPr>
            <a:spLocks noGrp="1"/>
          </p:cNvSpPr>
          <p:nvPr>
            <p:ph type="title"/>
          </p:nvPr>
        </p:nvSpPr>
        <p:spPr>
          <a:xfrm>
            <a:off x="288303" y="262267"/>
            <a:ext cx="6713538" cy="457818"/>
          </a:xfrm>
        </p:spPr>
        <p:txBody>
          <a:bodyPr/>
          <a:lstStyle/>
          <a:p>
            <a:r>
              <a:rPr lang="en-US" altLang="zh-CN"/>
              <a:t>Click to edit Master title style</a:t>
            </a:r>
            <a:endParaRPr lang="en-GB" dirty="0"/>
          </a:p>
        </p:txBody>
      </p:sp>
      <p:sp>
        <p:nvSpPr>
          <p:cNvPr id="3" name="Subtitle 2">
            <a:extLst>
              <a:ext uri="{FF2B5EF4-FFF2-40B4-BE49-F238E27FC236}">
                <a16:creationId xmlns:a16="http://schemas.microsoft.com/office/drawing/2014/main" id="{F725C5CD-1985-D608-1D27-9FBC395FE641}"/>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2" name="Footer Placeholder 4">
            <a:extLst>
              <a:ext uri="{FF2B5EF4-FFF2-40B4-BE49-F238E27FC236}">
                <a16:creationId xmlns:a16="http://schemas.microsoft.com/office/drawing/2014/main" id="{14E01DA7-F0B0-D0D7-0F82-2CEA274588EC}"/>
              </a:ext>
            </a:extLst>
          </p:cNvPr>
          <p:cNvSpPr>
            <a:spLocks noGrp="1"/>
          </p:cNvSpPr>
          <p:nvPr>
            <p:ph type="ftr" sz="quarter" idx="3"/>
          </p:nvPr>
        </p:nvSpPr>
        <p:spPr>
          <a:xfrm>
            <a:off x="288259" y="5868000"/>
            <a:ext cx="5733129"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288331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Long title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hasCustomPrompt="1"/>
          </p:nvPr>
        </p:nvSpPr>
        <p:spPr>
          <a:xfrm>
            <a:off x="285980" y="266955"/>
            <a:ext cx="5734050" cy="3482172"/>
          </a:xfrm>
        </p:spPr>
        <p:txBody>
          <a:bodyPr wrap="square" anchor="t">
            <a:normAutofit/>
          </a:bodyPr>
          <a:lstStyle>
            <a:lvl1pPr algn="l">
              <a:lnSpc>
                <a:spcPct val="80000"/>
              </a:lnSpc>
              <a:defRPr sz="7000" b="0" i="0" spc="0" baseline="0">
                <a:solidFill>
                  <a:schemeClr val="bg1"/>
                </a:solidFill>
                <a:latin typeface="+mj-lt"/>
              </a:defRPr>
            </a:lvl1pPr>
          </a:lstStyle>
          <a:p>
            <a:r>
              <a:rPr lang="en-GB" dirty="0"/>
              <a:t>Longer titles will shrink automatically</a:t>
            </a:r>
            <a:br>
              <a:rPr lang="en-GB" dirty="0"/>
            </a:br>
            <a:endParaRPr lang="en-GB" dirty="0"/>
          </a:p>
        </p:txBody>
      </p:sp>
      <p:sp>
        <p:nvSpPr>
          <p:cNvPr id="9" name="Subtitle 2">
            <a:extLst>
              <a:ext uri="{FF2B5EF4-FFF2-40B4-BE49-F238E27FC236}">
                <a16:creationId xmlns:a16="http://schemas.microsoft.com/office/drawing/2014/main" id="{52CA5BFA-B5A6-B786-4C05-6FD9C9E49AB2}"/>
              </a:ext>
            </a:extLst>
          </p:cNvPr>
          <p:cNvSpPr>
            <a:spLocks noGrp="1"/>
          </p:cNvSpPr>
          <p:nvPr>
            <p:ph type="subTitle" idx="1" hasCustomPrompt="1"/>
          </p:nvPr>
        </p:nvSpPr>
        <p:spPr>
          <a:xfrm>
            <a:off x="284806" y="4385616"/>
            <a:ext cx="5738042"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a:t>
            </a:r>
          </a:p>
        </p:txBody>
      </p:sp>
      <p:sp>
        <p:nvSpPr>
          <p:cNvPr id="11" name="Picture Placeholder 3">
            <a:extLst>
              <a:ext uri="{FF2B5EF4-FFF2-40B4-BE49-F238E27FC236}">
                <a16:creationId xmlns:a16="http://schemas.microsoft.com/office/drawing/2014/main" id="{E1BD3F77-9A53-CD01-DCF8-3C90891AE6D0}"/>
              </a:ext>
            </a:extLst>
          </p:cNvPr>
          <p:cNvSpPr>
            <a:spLocks noGrp="1"/>
          </p:cNvSpPr>
          <p:nvPr>
            <p:ph type="pic" sz="quarter" idx="11" hasCustomPrompt="1"/>
          </p:nvPr>
        </p:nvSpPr>
        <p:spPr>
          <a:xfrm>
            <a:off x="6562381" y="0"/>
            <a:ext cx="5629619"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p:txBody>
      </p:sp>
      <p:sp>
        <p:nvSpPr>
          <p:cNvPr id="3" name="Footer Placeholder 4">
            <a:extLst>
              <a:ext uri="{FF2B5EF4-FFF2-40B4-BE49-F238E27FC236}">
                <a16:creationId xmlns:a16="http://schemas.microsoft.com/office/drawing/2014/main" id="{5BDD11AC-89D9-1015-8860-013C404015AC}"/>
              </a:ext>
            </a:extLst>
          </p:cNvPr>
          <p:cNvSpPr>
            <a:spLocks noGrp="1"/>
          </p:cNvSpPr>
          <p:nvPr>
            <p:ph type="ftr" sz="quarter" idx="3"/>
          </p:nvPr>
        </p:nvSpPr>
        <p:spPr>
          <a:xfrm>
            <a:off x="288259" y="5454676"/>
            <a:ext cx="5731771"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5" name="Graphic 3">
            <a:extLst>
              <a:ext uri="{FF2B5EF4-FFF2-40B4-BE49-F238E27FC236}">
                <a16:creationId xmlns:a16="http://schemas.microsoft.com/office/drawing/2014/main" id="{7326D04E-F17A-A72B-E9F1-D9DD0AC2BAB0}"/>
              </a:ext>
            </a:extLst>
          </p:cNvPr>
          <p:cNvSpPr/>
          <p:nvPr userDrawn="1"/>
        </p:nvSpPr>
        <p:spPr>
          <a:xfrm>
            <a:off x="294330" y="6157513"/>
            <a:ext cx="2132373" cy="406800"/>
          </a:xfrm>
          <a:custGeom>
            <a:avLst/>
            <a:gdLst>
              <a:gd name="connsiteX0" fmla="*/ 1397722 w 14842808"/>
              <a:gd name="connsiteY0" fmla="*/ 1202934 h 2831613"/>
              <a:gd name="connsiteX1" fmla="*/ 1182034 w 14842808"/>
              <a:gd name="connsiteY1" fmla="*/ 835550 h 2831613"/>
              <a:gd name="connsiteX2" fmla="*/ 1397722 w 14842808"/>
              <a:gd name="connsiteY2" fmla="*/ 468165 h 2831613"/>
              <a:gd name="connsiteX3" fmla="*/ 1613410 w 14842808"/>
              <a:gd name="connsiteY3" fmla="*/ 835550 h 2831613"/>
              <a:gd name="connsiteX4" fmla="*/ 1397722 w 14842808"/>
              <a:gd name="connsiteY4" fmla="*/ 1202934 h 2831613"/>
              <a:gd name="connsiteX5" fmla="*/ 1397722 w 14842808"/>
              <a:gd name="connsiteY5" fmla="*/ 369441 h 2831613"/>
              <a:gd name="connsiteX6" fmla="*/ 959388 w 14842808"/>
              <a:gd name="connsiteY6" fmla="*/ 835550 h 2831613"/>
              <a:gd name="connsiteX7" fmla="*/ 1397722 w 14842808"/>
              <a:gd name="connsiteY7" fmla="*/ 1301658 h 2831613"/>
              <a:gd name="connsiteX8" fmla="*/ 1836056 w 14842808"/>
              <a:gd name="connsiteY8" fmla="*/ 835550 h 2831613"/>
              <a:gd name="connsiteX9" fmla="*/ 1397722 w 14842808"/>
              <a:gd name="connsiteY9" fmla="*/ 369441 h 2831613"/>
              <a:gd name="connsiteX10" fmla="*/ 3357471 w 14842808"/>
              <a:gd name="connsiteY10" fmla="*/ 369441 h 2831613"/>
              <a:gd name="connsiteX11" fmla="*/ 3109571 w 14842808"/>
              <a:gd name="connsiteY11" fmla="*/ 500301 h 2831613"/>
              <a:gd name="connsiteX12" fmla="*/ 3098748 w 14842808"/>
              <a:gd name="connsiteY12" fmla="*/ 500301 h 2831613"/>
              <a:gd name="connsiteX13" fmla="*/ 3098748 w 14842808"/>
              <a:gd name="connsiteY13" fmla="*/ 387438 h 2831613"/>
              <a:gd name="connsiteX14" fmla="*/ 2886667 w 14842808"/>
              <a:gd name="connsiteY14" fmla="*/ 387438 h 2831613"/>
              <a:gd name="connsiteX15" fmla="*/ 2886667 w 14842808"/>
              <a:gd name="connsiteY15" fmla="*/ 1283661 h 2831613"/>
              <a:gd name="connsiteX16" fmla="*/ 3098748 w 14842808"/>
              <a:gd name="connsiteY16" fmla="*/ 1283661 h 2831613"/>
              <a:gd name="connsiteX17" fmla="*/ 3098748 w 14842808"/>
              <a:gd name="connsiteY17" fmla="*/ 704433 h 2831613"/>
              <a:gd name="connsiteX18" fmla="*/ 3276555 w 14842808"/>
              <a:gd name="connsiteY18" fmla="*/ 494645 h 2831613"/>
              <a:gd name="connsiteX19" fmla="*/ 3429367 w 14842808"/>
              <a:gd name="connsiteY19" fmla="*/ 670239 h 2831613"/>
              <a:gd name="connsiteX20" fmla="*/ 3429367 w 14842808"/>
              <a:gd name="connsiteY20" fmla="*/ 1283147 h 2831613"/>
              <a:gd name="connsiteX21" fmla="*/ 3641447 w 14842808"/>
              <a:gd name="connsiteY21" fmla="*/ 1283147 h 2831613"/>
              <a:gd name="connsiteX22" fmla="*/ 3641447 w 14842808"/>
              <a:gd name="connsiteY22" fmla="*/ 668697 h 2831613"/>
              <a:gd name="connsiteX23" fmla="*/ 3357471 w 14842808"/>
              <a:gd name="connsiteY23" fmla="*/ 369441 h 2831613"/>
              <a:gd name="connsiteX24" fmla="*/ 4122559 w 14842808"/>
              <a:gd name="connsiteY24" fmla="*/ 369441 h 2831613"/>
              <a:gd name="connsiteX25" fmla="*/ 3779312 w 14842808"/>
              <a:gd name="connsiteY25" fmla="*/ 627562 h 2831613"/>
              <a:gd name="connsiteX26" fmla="*/ 3996805 w 14842808"/>
              <a:gd name="connsiteY26" fmla="*/ 885683 h 2831613"/>
              <a:gd name="connsiteX27" fmla="*/ 4176416 w 14842808"/>
              <a:gd name="connsiteY27" fmla="*/ 930417 h 2831613"/>
              <a:gd name="connsiteX28" fmla="*/ 4314797 w 14842808"/>
              <a:gd name="connsiteY28" fmla="*/ 1063076 h 2831613"/>
              <a:gd name="connsiteX29" fmla="*/ 4136989 w 14842808"/>
              <a:gd name="connsiteY29" fmla="*/ 1206534 h 2831613"/>
              <a:gd name="connsiteX30" fmla="*/ 3932124 w 14842808"/>
              <a:gd name="connsiteY30" fmla="*/ 998546 h 2831613"/>
              <a:gd name="connsiteX31" fmla="*/ 3741690 w 14842808"/>
              <a:gd name="connsiteY31" fmla="*/ 1052278 h 2831613"/>
              <a:gd name="connsiteX32" fmla="*/ 4113539 w 14842808"/>
              <a:gd name="connsiteY32" fmla="*/ 1301401 h 2831613"/>
              <a:gd name="connsiteX33" fmla="*/ 4487193 w 14842808"/>
              <a:gd name="connsiteY33" fmla="*/ 1009344 h 2831613"/>
              <a:gd name="connsiteX34" fmla="*/ 4248313 w 14842808"/>
              <a:gd name="connsiteY34" fmla="*/ 740425 h 2831613"/>
              <a:gd name="connsiteX35" fmla="*/ 4075916 w 14842808"/>
              <a:gd name="connsiteY35" fmla="*/ 697491 h 2831613"/>
              <a:gd name="connsiteX36" fmla="*/ 3951966 w 14842808"/>
              <a:gd name="connsiteY36" fmla="*/ 579229 h 2831613"/>
              <a:gd name="connsiteX37" fmla="*/ 4104778 w 14842808"/>
              <a:gd name="connsiteY37" fmla="*/ 464566 h 2831613"/>
              <a:gd name="connsiteX38" fmla="*/ 4287997 w 14842808"/>
              <a:gd name="connsiteY38" fmla="*/ 636560 h 2831613"/>
              <a:gd name="connsiteX39" fmla="*/ 4467608 w 14842808"/>
              <a:gd name="connsiteY39" fmla="*/ 582828 h 2831613"/>
              <a:gd name="connsiteX40" fmla="*/ 4122559 w 14842808"/>
              <a:gd name="connsiteY40" fmla="*/ 369441 h 2831613"/>
              <a:gd name="connsiteX41" fmla="*/ 5013658 w 14842808"/>
              <a:gd name="connsiteY41" fmla="*/ 1202934 h 2831613"/>
              <a:gd name="connsiteX42" fmla="*/ 4797969 w 14842808"/>
              <a:gd name="connsiteY42" fmla="*/ 835550 h 2831613"/>
              <a:gd name="connsiteX43" fmla="*/ 5013658 w 14842808"/>
              <a:gd name="connsiteY43" fmla="*/ 468165 h 2831613"/>
              <a:gd name="connsiteX44" fmla="*/ 5229346 w 14842808"/>
              <a:gd name="connsiteY44" fmla="*/ 835550 h 2831613"/>
              <a:gd name="connsiteX45" fmla="*/ 5013658 w 14842808"/>
              <a:gd name="connsiteY45" fmla="*/ 1202934 h 2831613"/>
              <a:gd name="connsiteX46" fmla="*/ 5013658 w 14842808"/>
              <a:gd name="connsiteY46" fmla="*/ 369441 h 2831613"/>
              <a:gd name="connsiteX47" fmla="*/ 4575324 w 14842808"/>
              <a:gd name="connsiteY47" fmla="*/ 835550 h 2831613"/>
              <a:gd name="connsiteX48" fmla="*/ 5013658 w 14842808"/>
              <a:gd name="connsiteY48" fmla="*/ 1301658 h 2831613"/>
              <a:gd name="connsiteX49" fmla="*/ 5451992 w 14842808"/>
              <a:gd name="connsiteY49" fmla="*/ 835550 h 2831613"/>
              <a:gd name="connsiteX50" fmla="*/ 5013658 w 14842808"/>
              <a:gd name="connsiteY50" fmla="*/ 369441 h 2831613"/>
              <a:gd name="connsiteX51" fmla="*/ 6048292 w 14842808"/>
              <a:gd name="connsiteY51" fmla="*/ 369441 h 2831613"/>
              <a:gd name="connsiteX52" fmla="*/ 5800392 w 14842808"/>
              <a:gd name="connsiteY52" fmla="*/ 500301 h 2831613"/>
              <a:gd name="connsiteX53" fmla="*/ 5789569 w 14842808"/>
              <a:gd name="connsiteY53" fmla="*/ 500301 h 2831613"/>
              <a:gd name="connsiteX54" fmla="*/ 5789569 w 14842808"/>
              <a:gd name="connsiteY54" fmla="*/ 387438 h 2831613"/>
              <a:gd name="connsiteX55" fmla="*/ 5577488 w 14842808"/>
              <a:gd name="connsiteY55" fmla="*/ 387438 h 2831613"/>
              <a:gd name="connsiteX56" fmla="*/ 5577488 w 14842808"/>
              <a:gd name="connsiteY56" fmla="*/ 1283661 h 2831613"/>
              <a:gd name="connsiteX57" fmla="*/ 5789569 w 14842808"/>
              <a:gd name="connsiteY57" fmla="*/ 1283661 h 2831613"/>
              <a:gd name="connsiteX58" fmla="*/ 5789569 w 14842808"/>
              <a:gd name="connsiteY58" fmla="*/ 704433 h 2831613"/>
              <a:gd name="connsiteX59" fmla="*/ 5967376 w 14842808"/>
              <a:gd name="connsiteY59" fmla="*/ 494645 h 2831613"/>
              <a:gd name="connsiteX60" fmla="*/ 6120188 w 14842808"/>
              <a:gd name="connsiteY60" fmla="*/ 670239 h 2831613"/>
              <a:gd name="connsiteX61" fmla="*/ 6120188 w 14842808"/>
              <a:gd name="connsiteY61" fmla="*/ 1283147 h 2831613"/>
              <a:gd name="connsiteX62" fmla="*/ 6332269 w 14842808"/>
              <a:gd name="connsiteY62" fmla="*/ 1283147 h 2831613"/>
              <a:gd name="connsiteX63" fmla="*/ 6332269 w 14842808"/>
              <a:gd name="connsiteY63" fmla="*/ 668697 h 2831613"/>
              <a:gd name="connsiteX64" fmla="*/ 6048292 w 14842808"/>
              <a:gd name="connsiteY64" fmla="*/ 369441 h 2831613"/>
              <a:gd name="connsiteX65" fmla="*/ 9197289 w 14842808"/>
              <a:gd name="connsiteY65" fmla="*/ 1202934 h 2831613"/>
              <a:gd name="connsiteX66" fmla="*/ 8981601 w 14842808"/>
              <a:gd name="connsiteY66" fmla="*/ 835550 h 2831613"/>
              <a:gd name="connsiteX67" fmla="*/ 9197289 w 14842808"/>
              <a:gd name="connsiteY67" fmla="*/ 468165 h 2831613"/>
              <a:gd name="connsiteX68" fmla="*/ 9412978 w 14842808"/>
              <a:gd name="connsiteY68" fmla="*/ 835550 h 2831613"/>
              <a:gd name="connsiteX69" fmla="*/ 9197289 w 14842808"/>
              <a:gd name="connsiteY69" fmla="*/ 1202934 h 2831613"/>
              <a:gd name="connsiteX70" fmla="*/ 9197289 w 14842808"/>
              <a:gd name="connsiteY70" fmla="*/ 369441 h 2831613"/>
              <a:gd name="connsiteX71" fmla="*/ 8758955 w 14842808"/>
              <a:gd name="connsiteY71" fmla="*/ 835550 h 2831613"/>
              <a:gd name="connsiteX72" fmla="*/ 9197289 w 14842808"/>
              <a:gd name="connsiteY72" fmla="*/ 1301658 h 2831613"/>
              <a:gd name="connsiteX73" fmla="*/ 9635623 w 14842808"/>
              <a:gd name="connsiteY73" fmla="*/ 835550 h 2831613"/>
              <a:gd name="connsiteX74" fmla="*/ 9197289 w 14842808"/>
              <a:gd name="connsiteY74" fmla="*/ 369441 h 2831613"/>
              <a:gd name="connsiteX75" fmla="*/ 11157038 w 14842808"/>
              <a:gd name="connsiteY75" fmla="*/ 369441 h 2831613"/>
              <a:gd name="connsiteX76" fmla="*/ 10909138 w 14842808"/>
              <a:gd name="connsiteY76" fmla="*/ 500301 h 2831613"/>
              <a:gd name="connsiteX77" fmla="*/ 10898314 w 14842808"/>
              <a:gd name="connsiteY77" fmla="*/ 500301 h 2831613"/>
              <a:gd name="connsiteX78" fmla="*/ 10898314 w 14842808"/>
              <a:gd name="connsiteY78" fmla="*/ 387438 h 2831613"/>
              <a:gd name="connsiteX79" fmla="*/ 10686234 w 14842808"/>
              <a:gd name="connsiteY79" fmla="*/ 387438 h 2831613"/>
              <a:gd name="connsiteX80" fmla="*/ 10686234 w 14842808"/>
              <a:gd name="connsiteY80" fmla="*/ 1283661 h 2831613"/>
              <a:gd name="connsiteX81" fmla="*/ 10898314 w 14842808"/>
              <a:gd name="connsiteY81" fmla="*/ 1283661 h 2831613"/>
              <a:gd name="connsiteX82" fmla="*/ 10898314 w 14842808"/>
              <a:gd name="connsiteY82" fmla="*/ 704433 h 2831613"/>
              <a:gd name="connsiteX83" fmla="*/ 11076123 w 14842808"/>
              <a:gd name="connsiteY83" fmla="*/ 494645 h 2831613"/>
              <a:gd name="connsiteX84" fmla="*/ 11228934 w 14842808"/>
              <a:gd name="connsiteY84" fmla="*/ 670239 h 2831613"/>
              <a:gd name="connsiteX85" fmla="*/ 11228934 w 14842808"/>
              <a:gd name="connsiteY85" fmla="*/ 1283147 h 2831613"/>
              <a:gd name="connsiteX86" fmla="*/ 11441014 w 14842808"/>
              <a:gd name="connsiteY86" fmla="*/ 1283147 h 2831613"/>
              <a:gd name="connsiteX87" fmla="*/ 11441014 w 14842808"/>
              <a:gd name="connsiteY87" fmla="*/ 668697 h 2831613"/>
              <a:gd name="connsiteX88" fmla="*/ 11157038 w 14842808"/>
              <a:gd name="connsiteY88" fmla="*/ 369441 h 2831613"/>
              <a:gd name="connsiteX89" fmla="*/ 11922383 w 14842808"/>
              <a:gd name="connsiteY89" fmla="*/ 369441 h 2831613"/>
              <a:gd name="connsiteX90" fmla="*/ 11579137 w 14842808"/>
              <a:gd name="connsiteY90" fmla="*/ 627562 h 2831613"/>
              <a:gd name="connsiteX91" fmla="*/ 11796630 w 14842808"/>
              <a:gd name="connsiteY91" fmla="*/ 885683 h 2831613"/>
              <a:gd name="connsiteX92" fmla="*/ 11976241 w 14842808"/>
              <a:gd name="connsiteY92" fmla="*/ 930417 h 2831613"/>
              <a:gd name="connsiteX93" fmla="*/ 12114621 w 14842808"/>
              <a:gd name="connsiteY93" fmla="*/ 1063076 h 2831613"/>
              <a:gd name="connsiteX94" fmla="*/ 11936814 w 14842808"/>
              <a:gd name="connsiteY94" fmla="*/ 1206534 h 2831613"/>
              <a:gd name="connsiteX95" fmla="*/ 11731949 w 14842808"/>
              <a:gd name="connsiteY95" fmla="*/ 998546 h 2831613"/>
              <a:gd name="connsiteX96" fmla="*/ 11541514 w 14842808"/>
              <a:gd name="connsiteY96" fmla="*/ 1052278 h 2831613"/>
              <a:gd name="connsiteX97" fmla="*/ 11913364 w 14842808"/>
              <a:gd name="connsiteY97" fmla="*/ 1301401 h 2831613"/>
              <a:gd name="connsiteX98" fmla="*/ 12287018 w 14842808"/>
              <a:gd name="connsiteY98" fmla="*/ 1009344 h 2831613"/>
              <a:gd name="connsiteX99" fmla="*/ 12048137 w 14842808"/>
              <a:gd name="connsiteY99" fmla="*/ 740425 h 2831613"/>
              <a:gd name="connsiteX100" fmla="*/ 11875741 w 14842808"/>
              <a:gd name="connsiteY100" fmla="*/ 697491 h 2831613"/>
              <a:gd name="connsiteX101" fmla="*/ 11751791 w 14842808"/>
              <a:gd name="connsiteY101" fmla="*/ 579229 h 2831613"/>
              <a:gd name="connsiteX102" fmla="*/ 11904603 w 14842808"/>
              <a:gd name="connsiteY102" fmla="*/ 464566 h 2831613"/>
              <a:gd name="connsiteX103" fmla="*/ 12087821 w 14842808"/>
              <a:gd name="connsiteY103" fmla="*/ 636560 h 2831613"/>
              <a:gd name="connsiteX104" fmla="*/ 12267433 w 14842808"/>
              <a:gd name="connsiteY104" fmla="*/ 582828 h 2831613"/>
              <a:gd name="connsiteX105" fmla="*/ 11922383 w 14842808"/>
              <a:gd name="connsiteY105" fmla="*/ 369441 h 2831613"/>
              <a:gd name="connsiteX106" fmla="*/ 12813224 w 14842808"/>
              <a:gd name="connsiteY106" fmla="*/ 1202934 h 2831613"/>
              <a:gd name="connsiteX107" fmla="*/ 12597536 w 14842808"/>
              <a:gd name="connsiteY107" fmla="*/ 835550 h 2831613"/>
              <a:gd name="connsiteX108" fmla="*/ 12813224 w 14842808"/>
              <a:gd name="connsiteY108" fmla="*/ 468165 h 2831613"/>
              <a:gd name="connsiteX109" fmla="*/ 13028913 w 14842808"/>
              <a:gd name="connsiteY109" fmla="*/ 835550 h 2831613"/>
              <a:gd name="connsiteX110" fmla="*/ 12813224 w 14842808"/>
              <a:gd name="connsiteY110" fmla="*/ 1202934 h 2831613"/>
              <a:gd name="connsiteX111" fmla="*/ 12813224 w 14842808"/>
              <a:gd name="connsiteY111" fmla="*/ 369441 h 2831613"/>
              <a:gd name="connsiteX112" fmla="*/ 12374891 w 14842808"/>
              <a:gd name="connsiteY112" fmla="*/ 835550 h 2831613"/>
              <a:gd name="connsiteX113" fmla="*/ 12813224 w 14842808"/>
              <a:gd name="connsiteY113" fmla="*/ 1301658 h 2831613"/>
              <a:gd name="connsiteX114" fmla="*/ 13251560 w 14842808"/>
              <a:gd name="connsiteY114" fmla="*/ 835550 h 2831613"/>
              <a:gd name="connsiteX115" fmla="*/ 12813224 w 14842808"/>
              <a:gd name="connsiteY115" fmla="*/ 369441 h 2831613"/>
              <a:gd name="connsiteX116" fmla="*/ 13847858 w 14842808"/>
              <a:gd name="connsiteY116" fmla="*/ 369441 h 2831613"/>
              <a:gd name="connsiteX117" fmla="*/ 13599958 w 14842808"/>
              <a:gd name="connsiteY117" fmla="*/ 500301 h 2831613"/>
              <a:gd name="connsiteX118" fmla="*/ 13589136 w 14842808"/>
              <a:gd name="connsiteY118" fmla="*/ 500301 h 2831613"/>
              <a:gd name="connsiteX119" fmla="*/ 13589136 w 14842808"/>
              <a:gd name="connsiteY119" fmla="*/ 387438 h 2831613"/>
              <a:gd name="connsiteX120" fmla="*/ 13377056 w 14842808"/>
              <a:gd name="connsiteY120" fmla="*/ 387438 h 2831613"/>
              <a:gd name="connsiteX121" fmla="*/ 13377056 w 14842808"/>
              <a:gd name="connsiteY121" fmla="*/ 1283661 h 2831613"/>
              <a:gd name="connsiteX122" fmla="*/ 13589136 w 14842808"/>
              <a:gd name="connsiteY122" fmla="*/ 1283661 h 2831613"/>
              <a:gd name="connsiteX123" fmla="*/ 13589136 w 14842808"/>
              <a:gd name="connsiteY123" fmla="*/ 704433 h 2831613"/>
              <a:gd name="connsiteX124" fmla="*/ 13766944 w 14842808"/>
              <a:gd name="connsiteY124" fmla="*/ 494645 h 2831613"/>
              <a:gd name="connsiteX125" fmla="*/ 13919755 w 14842808"/>
              <a:gd name="connsiteY125" fmla="*/ 670239 h 2831613"/>
              <a:gd name="connsiteX126" fmla="*/ 13919755 w 14842808"/>
              <a:gd name="connsiteY126" fmla="*/ 1283147 h 2831613"/>
              <a:gd name="connsiteX127" fmla="*/ 14131835 w 14842808"/>
              <a:gd name="connsiteY127" fmla="*/ 1283147 h 2831613"/>
              <a:gd name="connsiteX128" fmla="*/ 14131835 w 14842808"/>
              <a:gd name="connsiteY128" fmla="*/ 668697 h 2831613"/>
              <a:gd name="connsiteX129" fmla="*/ 13847858 w 14842808"/>
              <a:gd name="connsiteY129" fmla="*/ 369441 h 2831613"/>
              <a:gd name="connsiteX130" fmla="*/ 833634 w 14842808"/>
              <a:gd name="connsiteY130" fmla="*/ 28794 h 2831613"/>
              <a:gd name="connsiteX131" fmla="*/ 610730 w 14842808"/>
              <a:gd name="connsiteY131" fmla="*/ 28794 h 2831613"/>
              <a:gd name="connsiteX132" fmla="*/ 610730 w 14842808"/>
              <a:gd name="connsiteY132" fmla="*/ 955355 h 2831613"/>
              <a:gd name="connsiteX133" fmla="*/ 416688 w 14842808"/>
              <a:gd name="connsiteY133" fmla="*/ 1195479 h 2831613"/>
              <a:gd name="connsiteX134" fmla="*/ 222646 w 14842808"/>
              <a:gd name="connsiteY134" fmla="*/ 937358 h 2831613"/>
              <a:gd name="connsiteX135" fmla="*/ 222646 w 14842808"/>
              <a:gd name="connsiteY135" fmla="*/ 765363 h 2831613"/>
              <a:gd name="connsiteX136" fmla="*/ 0 w 14842808"/>
              <a:gd name="connsiteY136" fmla="*/ 821152 h 2831613"/>
              <a:gd name="connsiteX137" fmla="*/ 0 w 14842808"/>
              <a:gd name="connsiteY137" fmla="*/ 898280 h 2831613"/>
              <a:gd name="connsiteX138" fmla="*/ 416946 w 14842808"/>
              <a:gd name="connsiteY138" fmla="*/ 1312456 h 2831613"/>
              <a:gd name="connsiteX139" fmla="*/ 833634 w 14842808"/>
              <a:gd name="connsiteY139" fmla="*/ 898280 h 2831613"/>
              <a:gd name="connsiteX140" fmla="*/ 833634 w 14842808"/>
              <a:gd name="connsiteY140" fmla="*/ 28794 h 2831613"/>
              <a:gd name="connsiteX141" fmla="*/ 2173633 w 14842808"/>
              <a:gd name="connsiteY141" fmla="*/ 28794 h 2831613"/>
              <a:gd name="connsiteX142" fmla="*/ 1961552 w 14842808"/>
              <a:gd name="connsiteY142" fmla="*/ 28794 h 2831613"/>
              <a:gd name="connsiteX143" fmla="*/ 1961552 w 14842808"/>
              <a:gd name="connsiteY143" fmla="*/ 1283404 h 2831613"/>
              <a:gd name="connsiteX144" fmla="*/ 2173633 w 14842808"/>
              <a:gd name="connsiteY144" fmla="*/ 1283404 h 2831613"/>
              <a:gd name="connsiteX145" fmla="*/ 2173633 w 14842808"/>
              <a:gd name="connsiteY145" fmla="*/ 704433 h 2831613"/>
              <a:gd name="connsiteX146" fmla="*/ 2351441 w 14842808"/>
              <a:gd name="connsiteY146" fmla="*/ 494645 h 2831613"/>
              <a:gd name="connsiteX147" fmla="*/ 2504252 w 14842808"/>
              <a:gd name="connsiteY147" fmla="*/ 670239 h 2831613"/>
              <a:gd name="connsiteX148" fmla="*/ 2504252 w 14842808"/>
              <a:gd name="connsiteY148" fmla="*/ 1283147 h 2831613"/>
              <a:gd name="connsiteX149" fmla="*/ 2716075 w 14842808"/>
              <a:gd name="connsiteY149" fmla="*/ 1283147 h 2831613"/>
              <a:gd name="connsiteX150" fmla="*/ 2716075 w 14842808"/>
              <a:gd name="connsiteY150" fmla="*/ 668697 h 2831613"/>
              <a:gd name="connsiteX151" fmla="*/ 2432098 w 14842808"/>
              <a:gd name="connsiteY151" fmla="*/ 369441 h 2831613"/>
              <a:gd name="connsiteX152" fmla="*/ 2184198 w 14842808"/>
              <a:gd name="connsiteY152" fmla="*/ 500301 h 2831613"/>
              <a:gd name="connsiteX153" fmla="*/ 2173375 w 14842808"/>
              <a:gd name="connsiteY153" fmla="*/ 500301 h 2831613"/>
              <a:gd name="connsiteX154" fmla="*/ 2173375 w 14842808"/>
              <a:gd name="connsiteY154" fmla="*/ 28794 h 2831613"/>
              <a:gd name="connsiteX155" fmla="*/ 8633201 w 14842808"/>
              <a:gd name="connsiteY155" fmla="*/ 28794 h 2831613"/>
              <a:gd name="connsiteX156" fmla="*/ 8410555 w 14842808"/>
              <a:gd name="connsiteY156" fmla="*/ 28794 h 2831613"/>
              <a:gd name="connsiteX157" fmla="*/ 8410555 w 14842808"/>
              <a:gd name="connsiteY157" fmla="*/ 955355 h 2831613"/>
              <a:gd name="connsiteX158" fmla="*/ 8216513 w 14842808"/>
              <a:gd name="connsiteY158" fmla="*/ 1195479 h 2831613"/>
              <a:gd name="connsiteX159" fmla="*/ 8022471 w 14842808"/>
              <a:gd name="connsiteY159" fmla="*/ 937358 h 2831613"/>
              <a:gd name="connsiteX160" fmla="*/ 8022471 w 14842808"/>
              <a:gd name="connsiteY160" fmla="*/ 765363 h 2831613"/>
              <a:gd name="connsiteX161" fmla="*/ 7799825 w 14842808"/>
              <a:gd name="connsiteY161" fmla="*/ 820895 h 2831613"/>
              <a:gd name="connsiteX162" fmla="*/ 7799825 w 14842808"/>
              <a:gd name="connsiteY162" fmla="*/ 898023 h 2831613"/>
              <a:gd name="connsiteX163" fmla="*/ 8216771 w 14842808"/>
              <a:gd name="connsiteY163" fmla="*/ 1312199 h 2831613"/>
              <a:gd name="connsiteX164" fmla="*/ 8633459 w 14842808"/>
              <a:gd name="connsiteY164" fmla="*/ 898023 h 2831613"/>
              <a:gd name="connsiteX165" fmla="*/ 8633459 w 14842808"/>
              <a:gd name="connsiteY165" fmla="*/ 28794 h 2831613"/>
              <a:gd name="connsiteX166" fmla="*/ 9973200 w 14842808"/>
              <a:gd name="connsiteY166" fmla="*/ 28794 h 2831613"/>
              <a:gd name="connsiteX167" fmla="*/ 9761120 w 14842808"/>
              <a:gd name="connsiteY167" fmla="*/ 28794 h 2831613"/>
              <a:gd name="connsiteX168" fmla="*/ 9761120 w 14842808"/>
              <a:gd name="connsiteY168" fmla="*/ 1283404 h 2831613"/>
              <a:gd name="connsiteX169" fmla="*/ 9973200 w 14842808"/>
              <a:gd name="connsiteY169" fmla="*/ 1283404 h 2831613"/>
              <a:gd name="connsiteX170" fmla="*/ 9973200 w 14842808"/>
              <a:gd name="connsiteY170" fmla="*/ 704433 h 2831613"/>
              <a:gd name="connsiteX171" fmla="*/ 10151007 w 14842808"/>
              <a:gd name="connsiteY171" fmla="*/ 494645 h 2831613"/>
              <a:gd name="connsiteX172" fmla="*/ 10303819 w 14842808"/>
              <a:gd name="connsiteY172" fmla="*/ 670239 h 2831613"/>
              <a:gd name="connsiteX173" fmla="*/ 10303819 w 14842808"/>
              <a:gd name="connsiteY173" fmla="*/ 1283147 h 2831613"/>
              <a:gd name="connsiteX174" fmla="*/ 10515899 w 14842808"/>
              <a:gd name="connsiteY174" fmla="*/ 1283147 h 2831613"/>
              <a:gd name="connsiteX175" fmla="*/ 10515899 w 14842808"/>
              <a:gd name="connsiteY175" fmla="*/ 668697 h 2831613"/>
              <a:gd name="connsiteX176" fmla="*/ 10231923 w 14842808"/>
              <a:gd name="connsiteY176" fmla="*/ 369441 h 2831613"/>
              <a:gd name="connsiteX177" fmla="*/ 9984023 w 14842808"/>
              <a:gd name="connsiteY177" fmla="*/ 500301 h 2831613"/>
              <a:gd name="connsiteX178" fmla="*/ 9973200 w 14842808"/>
              <a:gd name="connsiteY178" fmla="*/ 500301 h 2831613"/>
              <a:gd name="connsiteX179" fmla="*/ 9973200 w 14842808"/>
              <a:gd name="connsiteY179" fmla="*/ 28794 h 2831613"/>
              <a:gd name="connsiteX180" fmla="*/ 7030872 w 14842808"/>
              <a:gd name="connsiteY180" fmla="*/ 1181339 h 2831613"/>
              <a:gd name="connsiteX181" fmla="*/ 6752307 w 14842808"/>
              <a:gd name="connsiteY181" fmla="*/ 892624 h 2831613"/>
              <a:gd name="connsiteX182" fmla="*/ 6861826 w 14842808"/>
              <a:gd name="connsiteY182" fmla="*/ 665097 h 2831613"/>
              <a:gd name="connsiteX183" fmla="*/ 7267949 w 14842808"/>
              <a:gd name="connsiteY183" fmla="*/ 1107810 h 2831613"/>
              <a:gd name="connsiteX184" fmla="*/ 7030872 w 14842808"/>
              <a:gd name="connsiteY184" fmla="*/ 1181339 h 2831613"/>
              <a:gd name="connsiteX185" fmla="*/ 7426171 w 14842808"/>
              <a:gd name="connsiteY185" fmla="*/ 960754 h 2831613"/>
              <a:gd name="connsiteX186" fmla="*/ 7074164 w 14842808"/>
              <a:gd name="connsiteY186" fmla="*/ 573573 h 2831613"/>
              <a:gd name="connsiteX187" fmla="*/ 7248364 w 14842808"/>
              <a:gd name="connsiteY187" fmla="*/ 539637 h 2831613"/>
              <a:gd name="connsiteX188" fmla="*/ 7483637 w 14842808"/>
              <a:gd name="connsiteY188" fmla="*/ 768963 h 2831613"/>
              <a:gd name="connsiteX189" fmla="*/ 7426171 w 14842808"/>
              <a:gd name="connsiteY189" fmla="*/ 960754 h 2831613"/>
              <a:gd name="connsiteX190" fmla="*/ 7025461 w 14842808"/>
              <a:gd name="connsiteY190" fmla="*/ 521640 h 2831613"/>
              <a:gd name="connsiteX191" fmla="*/ 6948153 w 14842808"/>
              <a:gd name="connsiteY191" fmla="*/ 435514 h 2831613"/>
              <a:gd name="connsiteX192" fmla="*/ 6860022 w 14842808"/>
              <a:gd name="connsiteY192" fmla="*/ 258121 h 2831613"/>
              <a:gd name="connsiteX193" fmla="*/ 7030614 w 14842808"/>
              <a:gd name="connsiteY193" fmla="*/ 95124 h 2831613"/>
              <a:gd name="connsiteX194" fmla="*/ 7199403 w 14842808"/>
              <a:gd name="connsiteY194" fmla="*/ 267119 h 2831613"/>
              <a:gd name="connsiteX195" fmla="*/ 7025461 w 14842808"/>
              <a:gd name="connsiteY195" fmla="*/ 521640 h 2831613"/>
              <a:gd name="connsiteX196" fmla="*/ 7036283 w 14842808"/>
              <a:gd name="connsiteY196" fmla="*/ 0 h 2831613"/>
              <a:gd name="connsiteX197" fmla="*/ 6666238 w 14842808"/>
              <a:gd name="connsiteY197" fmla="*/ 310053 h 2831613"/>
              <a:gd name="connsiteX198" fmla="*/ 6810030 w 14842808"/>
              <a:gd name="connsiteY198" fmla="*/ 609308 h 2831613"/>
              <a:gd name="connsiteX199" fmla="*/ 6811834 w 14842808"/>
              <a:gd name="connsiteY199" fmla="*/ 612908 h 2831613"/>
              <a:gd name="connsiteX200" fmla="*/ 6554914 w 14842808"/>
              <a:gd name="connsiteY200" fmla="*/ 973094 h 2831613"/>
              <a:gd name="connsiteX201" fmla="*/ 6915941 w 14842808"/>
              <a:gd name="connsiteY201" fmla="*/ 1311941 h 2831613"/>
              <a:gd name="connsiteX202" fmla="*/ 7322064 w 14842808"/>
              <a:gd name="connsiteY202" fmla="*/ 1166684 h 2831613"/>
              <a:gd name="connsiteX203" fmla="*/ 7429780 w 14842808"/>
              <a:gd name="connsiteY203" fmla="*/ 1283147 h 2831613"/>
              <a:gd name="connsiteX204" fmla="*/ 7711952 w 14842808"/>
              <a:gd name="connsiteY204" fmla="*/ 1283147 h 2831613"/>
              <a:gd name="connsiteX205" fmla="*/ 7711952 w 14842808"/>
              <a:gd name="connsiteY205" fmla="*/ 1274406 h 2831613"/>
              <a:gd name="connsiteX206" fmla="*/ 7482091 w 14842808"/>
              <a:gd name="connsiteY206" fmla="*/ 1021684 h 2831613"/>
              <a:gd name="connsiteX207" fmla="*/ 7634902 w 14842808"/>
              <a:gd name="connsiteY207" fmla="*/ 672039 h 2831613"/>
              <a:gd name="connsiteX208" fmla="*/ 7399629 w 14842808"/>
              <a:gd name="connsiteY208" fmla="*/ 444512 h 2831613"/>
              <a:gd name="connsiteX209" fmla="*/ 7183941 w 14842808"/>
              <a:gd name="connsiteY209" fmla="*/ 487447 h 2831613"/>
              <a:gd name="connsiteX210" fmla="*/ 7180333 w 14842808"/>
              <a:gd name="connsiteY210" fmla="*/ 480248 h 2831613"/>
              <a:gd name="connsiteX211" fmla="*/ 7374375 w 14842808"/>
              <a:gd name="connsiteY211" fmla="*/ 243723 h 2831613"/>
              <a:gd name="connsiteX212" fmla="*/ 7036283 w 14842808"/>
              <a:gd name="connsiteY212" fmla="*/ 0 h 2831613"/>
              <a:gd name="connsiteX213" fmla="*/ 3908932 w 14842808"/>
              <a:gd name="connsiteY213" fmla="*/ 1917394 h 2831613"/>
              <a:gd name="connsiteX214" fmla="*/ 3756120 w 14842808"/>
              <a:gd name="connsiteY214" fmla="*/ 1917394 h 2831613"/>
              <a:gd name="connsiteX215" fmla="*/ 3526259 w 14842808"/>
              <a:gd name="connsiteY215" fmla="*/ 2641622 h 2831613"/>
              <a:gd name="connsiteX216" fmla="*/ 3294594 w 14842808"/>
              <a:gd name="connsiteY216" fmla="*/ 1917394 h 2831613"/>
              <a:gd name="connsiteX217" fmla="*/ 3136371 w 14842808"/>
              <a:gd name="connsiteY217" fmla="*/ 1917394 h 2831613"/>
              <a:gd name="connsiteX218" fmla="*/ 3429109 w 14842808"/>
              <a:gd name="connsiteY218" fmla="*/ 2813617 h 2831613"/>
              <a:gd name="connsiteX219" fmla="*/ 3615936 w 14842808"/>
              <a:gd name="connsiteY219" fmla="*/ 2813617 h 2831613"/>
              <a:gd name="connsiteX220" fmla="*/ 3908932 w 14842808"/>
              <a:gd name="connsiteY220" fmla="*/ 1917394 h 2831613"/>
              <a:gd name="connsiteX221" fmla="*/ 5785961 w 14842808"/>
              <a:gd name="connsiteY221" fmla="*/ 1917394 h 2831613"/>
              <a:gd name="connsiteX222" fmla="*/ 5636757 w 14842808"/>
              <a:gd name="connsiteY222" fmla="*/ 1917394 h 2831613"/>
              <a:gd name="connsiteX223" fmla="*/ 5636757 w 14842808"/>
              <a:gd name="connsiteY223" fmla="*/ 2813617 h 2831613"/>
              <a:gd name="connsiteX224" fmla="*/ 5785961 w 14842808"/>
              <a:gd name="connsiteY224" fmla="*/ 2813617 h 2831613"/>
              <a:gd name="connsiteX225" fmla="*/ 5785961 w 14842808"/>
              <a:gd name="connsiteY225" fmla="*/ 1917394 h 2831613"/>
              <a:gd name="connsiteX226" fmla="*/ 6702056 w 14842808"/>
              <a:gd name="connsiteY226" fmla="*/ 1917394 h 2831613"/>
              <a:gd name="connsiteX227" fmla="*/ 6549245 w 14842808"/>
              <a:gd name="connsiteY227" fmla="*/ 1917394 h 2831613"/>
              <a:gd name="connsiteX228" fmla="*/ 6319384 w 14842808"/>
              <a:gd name="connsiteY228" fmla="*/ 2641622 h 2831613"/>
              <a:gd name="connsiteX229" fmla="*/ 6087719 w 14842808"/>
              <a:gd name="connsiteY229" fmla="*/ 1917394 h 2831613"/>
              <a:gd name="connsiteX230" fmla="*/ 5929754 w 14842808"/>
              <a:gd name="connsiteY230" fmla="*/ 1917394 h 2831613"/>
              <a:gd name="connsiteX231" fmla="*/ 6222492 w 14842808"/>
              <a:gd name="connsiteY231" fmla="*/ 2813617 h 2831613"/>
              <a:gd name="connsiteX232" fmla="*/ 6409319 w 14842808"/>
              <a:gd name="connsiteY232" fmla="*/ 2813617 h 2831613"/>
              <a:gd name="connsiteX233" fmla="*/ 6702056 w 14842808"/>
              <a:gd name="connsiteY233" fmla="*/ 1917394 h 2831613"/>
              <a:gd name="connsiteX234" fmla="*/ 11697676 w 14842808"/>
              <a:gd name="connsiteY234" fmla="*/ 1917394 h 2831613"/>
              <a:gd name="connsiteX235" fmla="*/ 11548472 w 14842808"/>
              <a:gd name="connsiteY235" fmla="*/ 1917394 h 2831613"/>
              <a:gd name="connsiteX236" fmla="*/ 11548472 w 14842808"/>
              <a:gd name="connsiteY236" fmla="*/ 2813617 h 2831613"/>
              <a:gd name="connsiteX237" fmla="*/ 11697676 w 14842808"/>
              <a:gd name="connsiteY237" fmla="*/ 2813617 h 2831613"/>
              <a:gd name="connsiteX238" fmla="*/ 11697676 w 14842808"/>
              <a:gd name="connsiteY238" fmla="*/ 1917394 h 2831613"/>
              <a:gd name="connsiteX239" fmla="*/ 12980209 w 14842808"/>
              <a:gd name="connsiteY239" fmla="*/ 1917394 h 2831613"/>
              <a:gd name="connsiteX240" fmla="*/ 12831005 w 14842808"/>
              <a:gd name="connsiteY240" fmla="*/ 1917394 h 2831613"/>
              <a:gd name="connsiteX241" fmla="*/ 12831005 w 14842808"/>
              <a:gd name="connsiteY241" fmla="*/ 2813617 h 2831613"/>
              <a:gd name="connsiteX242" fmla="*/ 12980209 w 14842808"/>
              <a:gd name="connsiteY242" fmla="*/ 2813617 h 2831613"/>
              <a:gd name="connsiteX243" fmla="*/ 12980209 w 14842808"/>
              <a:gd name="connsiteY243" fmla="*/ 1917394 h 2831613"/>
              <a:gd name="connsiteX244" fmla="*/ 853219 w 14842808"/>
              <a:gd name="connsiteY244" fmla="*/ 1899397 h 2831613"/>
              <a:gd name="connsiteX245" fmla="*/ 601711 w 14842808"/>
              <a:gd name="connsiteY245" fmla="*/ 2055452 h 2831613"/>
              <a:gd name="connsiteX246" fmla="*/ 601711 w 14842808"/>
              <a:gd name="connsiteY246" fmla="*/ 1917394 h 2831613"/>
              <a:gd name="connsiteX247" fmla="*/ 452507 w 14842808"/>
              <a:gd name="connsiteY247" fmla="*/ 1917394 h 2831613"/>
              <a:gd name="connsiteX248" fmla="*/ 452507 w 14842808"/>
              <a:gd name="connsiteY248" fmla="*/ 2813617 h 2831613"/>
              <a:gd name="connsiteX249" fmla="*/ 601711 w 14842808"/>
              <a:gd name="connsiteY249" fmla="*/ 2813617 h 2831613"/>
              <a:gd name="connsiteX250" fmla="*/ 601711 w 14842808"/>
              <a:gd name="connsiteY250" fmla="*/ 2223847 h 2831613"/>
              <a:gd name="connsiteX251" fmla="*/ 797557 w 14842808"/>
              <a:gd name="connsiteY251" fmla="*/ 2014060 h 2831613"/>
              <a:gd name="connsiteX252" fmla="*/ 991599 w 14842808"/>
              <a:gd name="connsiteY252" fmla="*/ 2223847 h 2831613"/>
              <a:gd name="connsiteX253" fmla="*/ 991599 w 14842808"/>
              <a:gd name="connsiteY253" fmla="*/ 2813617 h 2831613"/>
              <a:gd name="connsiteX254" fmla="*/ 1140803 w 14842808"/>
              <a:gd name="connsiteY254" fmla="*/ 2813617 h 2831613"/>
              <a:gd name="connsiteX255" fmla="*/ 1140803 w 14842808"/>
              <a:gd name="connsiteY255" fmla="*/ 2193511 h 2831613"/>
              <a:gd name="connsiteX256" fmla="*/ 853219 w 14842808"/>
              <a:gd name="connsiteY256" fmla="*/ 1899397 h 2831613"/>
              <a:gd name="connsiteX257" fmla="*/ 1756945 w 14842808"/>
              <a:gd name="connsiteY257" fmla="*/ 1899397 h 2831613"/>
              <a:gd name="connsiteX258" fmla="*/ 1505437 w 14842808"/>
              <a:gd name="connsiteY258" fmla="*/ 2055452 h 2831613"/>
              <a:gd name="connsiteX259" fmla="*/ 1505437 w 14842808"/>
              <a:gd name="connsiteY259" fmla="*/ 1917394 h 2831613"/>
              <a:gd name="connsiteX260" fmla="*/ 1356234 w 14842808"/>
              <a:gd name="connsiteY260" fmla="*/ 1917394 h 2831613"/>
              <a:gd name="connsiteX261" fmla="*/ 1356234 w 14842808"/>
              <a:gd name="connsiteY261" fmla="*/ 2813617 h 2831613"/>
              <a:gd name="connsiteX262" fmla="*/ 1505437 w 14842808"/>
              <a:gd name="connsiteY262" fmla="*/ 2813617 h 2831613"/>
              <a:gd name="connsiteX263" fmla="*/ 1505437 w 14842808"/>
              <a:gd name="connsiteY263" fmla="*/ 2223847 h 2831613"/>
              <a:gd name="connsiteX264" fmla="*/ 1701283 w 14842808"/>
              <a:gd name="connsiteY264" fmla="*/ 2014060 h 2831613"/>
              <a:gd name="connsiteX265" fmla="*/ 1895326 w 14842808"/>
              <a:gd name="connsiteY265" fmla="*/ 2223847 h 2831613"/>
              <a:gd name="connsiteX266" fmla="*/ 1895326 w 14842808"/>
              <a:gd name="connsiteY266" fmla="*/ 2813617 h 2831613"/>
              <a:gd name="connsiteX267" fmla="*/ 2044529 w 14842808"/>
              <a:gd name="connsiteY267" fmla="*/ 2813617 h 2831613"/>
              <a:gd name="connsiteX268" fmla="*/ 2044529 w 14842808"/>
              <a:gd name="connsiteY268" fmla="*/ 2193511 h 2831613"/>
              <a:gd name="connsiteX269" fmla="*/ 1756945 w 14842808"/>
              <a:gd name="connsiteY269" fmla="*/ 1899397 h 2831613"/>
              <a:gd name="connsiteX270" fmla="*/ 2644179 w 14842808"/>
              <a:gd name="connsiteY270" fmla="*/ 2704353 h 2831613"/>
              <a:gd name="connsiteX271" fmla="*/ 2389064 w 14842808"/>
              <a:gd name="connsiteY271" fmla="*/ 2365505 h 2831613"/>
              <a:gd name="connsiteX272" fmla="*/ 2644179 w 14842808"/>
              <a:gd name="connsiteY272" fmla="*/ 2026658 h 2831613"/>
              <a:gd name="connsiteX273" fmla="*/ 2899294 w 14842808"/>
              <a:gd name="connsiteY273" fmla="*/ 2365505 h 2831613"/>
              <a:gd name="connsiteX274" fmla="*/ 2644179 w 14842808"/>
              <a:gd name="connsiteY274" fmla="*/ 2704353 h 2831613"/>
              <a:gd name="connsiteX275" fmla="*/ 2651394 w 14842808"/>
              <a:gd name="connsiteY275" fmla="*/ 1899397 h 2831613"/>
              <a:gd name="connsiteX276" fmla="*/ 2232902 w 14842808"/>
              <a:gd name="connsiteY276" fmla="*/ 2376303 h 2831613"/>
              <a:gd name="connsiteX277" fmla="*/ 2637221 w 14842808"/>
              <a:gd name="connsiteY277" fmla="*/ 2831613 h 2831613"/>
              <a:gd name="connsiteX278" fmla="*/ 3055971 w 14842808"/>
              <a:gd name="connsiteY278" fmla="*/ 2354707 h 2831613"/>
              <a:gd name="connsiteX279" fmla="*/ 2651394 w 14842808"/>
              <a:gd name="connsiteY279" fmla="*/ 1899397 h 2831613"/>
              <a:gd name="connsiteX280" fmla="*/ 4365047 w 14842808"/>
              <a:gd name="connsiteY280" fmla="*/ 2723892 h 2831613"/>
              <a:gd name="connsiteX281" fmla="*/ 4192651 w 14842808"/>
              <a:gd name="connsiteY281" fmla="*/ 2566294 h 2831613"/>
              <a:gd name="connsiteX282" fmla="*/ 4343659 w 14842808"/>
              <a:gd name="connsiteY282" fmla="*/ 2415638 h 2831613"/>
              <a:gd name="connsiteX283" fmla="*/ 4453178 w 14842808"/>
              <a:gd name="connsiteY283" fmla="*/ 2388644 h 2831613"/>
              <a:gd name="connsiteX284" fmla="*/ 4573520 w 14842808"/>
              <a:gd name="connsiteY284" fmla="*/ 2349309 h 2831613"/>
              <a:gd name="connsiteX285" fmla="*/ 4573520 w 14842808"/>
              <a:gd name="connsiteY285" fmla="*/ 2523103 h 2831613"/>
              <a:gd name="connsiteX286" fmla="*/ 4365047 w 14842808"/>
              <a:gd name="connsiteY286" fmla="*/ 2723892 h 2831613"/>
              <a:gd name="connsiteX287" fmla="*/ 4411947 w 14842808"/>
              <a:gd name="connsiteY287" fmla="*/ 1899397 h 2831613"/>
              <a:gd name="connsiteX288" fmla="*/ 4049116 w 14842808"/>
              <a:gd name="connsiteY288" fmla="*/ 2186312 h 2831613"/>
              <a:gd name="connsiteX289" fmla="*/ 4187497 w 14842808"/>
              <a:gd name="connsiteY289" fmla="*/ 2215106 h 2831613"/>
              <a:gd name="connsiteX290" fmla="*/ 4401381 w 14842808"/>
              <a:gd name="connsiteY290" fmla="*/ 2014317 h 2831613"/>
              <a:gd name="connsiteX291" fmla="*/ 4573777 w 14842808"/>
              <a:gd name="connsiteY291" fmla="*/ 2180913 h 2831613"/>
              <a:gd name="connsiteX292" fmla="*/ 4573777 w 14842808"/>
              <a:gd name="connsiteY292" fmla="*/ 2186312 h 2831613"/>
              <a:gd name="connsiteX293" fmla="*/ 4521724 w 14842808"/>
              <a:gd name="connsiteY293" fmla="*/ 2258041 h 2831613"/>
              <a:gd name="connsiteX294" fmla="*/ 4263001 w 14842808"/>
              <a:gd name="connsiteY294" fmla="*/ 2322571 h 2831613"/>
              <a:gd name="connsiteX295" fmla="*/ 4043705 w 14842808"/>
              <a:gd name="connsiteY295" fmla="*/ 2577092 h 2831613"/>
              <a:gd name="connsiteX296" fmla="*/ 4324074 w 14842808"/>
              <a:gd name="connsiteY296" fmla="*/ 2831613 h 2831613"/>
              <a:gd name="connsiteX297" fmla="*/ 4573777 w 14842808"/>
              <a:gd name="connsiteY297" fmla="*/ 2677358 h 2831613"/>
              <a:gd name="connsiteX298" fmla="*/ 4591816 w 14842808"/>
              <a:gd name="connsiteY298" fmla="*/ 2813617 h 2831613"/>
              <a:gd name="connsiteX299" fmla="*/ 4744627 w 14842808"/>
              <a:gd name="connsiteY299" fmla="*/ 2813617 h 2831613"/>
              <a:gd name="connsiteX300" fmla="*/ 4721177 w 14842808"/>
              <a:gd name="connsiteY300" fmla="*/ 2627225 h 2831613"/>
              <a:gd name="connsiteX301" fmla="*/ 4721177 w 14842808"/>
              <a:gd name="connsiteY301" fmla="*/ 2171915 h 2831613"/>
              <a:gd name="connsiteX302" fmla="*/ 4411947 w 14842808"/>
              <a:gd name="connsiteY302" fmla="*/ 1899397 h 2831613"/>
              <a:gd name="connsiteX303" fmla="*/ 6942741 w 14842808"/>
              <a:gd name="connsiteY303" fmla="*/ 2268581 h 2831613"/>
              <a:gd name="connsiteX304" fmla="*/ 7185229 w 14842808"/>
              <a:gd name="connsiteY304" fmla="*/ 2021259 h 2831613"/>
              <a:gd name="connsiteX305" fmla="*/ 7402721 w 14842808"/>
              <a:gd name="connsiteY305" fmla="*/ 2268581 h 2831613"/>
              <a:gd name="connsiteX306" fmla="*/ 6942741 w 14842808"/>
              <a:gd name="connsiteY306" fmla="*/ 2268581 h 2831613"/>
              <a:gd name="connsiteX307" fmla="*/ 7185229 w 14842808"/>
              <a:gd name="connsiteY307" fmla="*/ 1899397 h 2831613"/>
              <a:gd name="connsiteX308" fmla="*/ 6782714 w 14842808"/>
              <a:gd name="connsiteY308" fmla="*/ 2372704 h 2831613"/>
              <a:gd name="connsiteX309" fmla="*/ 7185229 w 14842808"/>
              <a:gd name="connsiteY309" fmla="*/ 2831613 h 2831613"/>
              <a:gd name="connsiteX310" fmla="*/ 7551667 w 14842808"/>
              <a:gd name="connsiteY310" fmla="*/ 2539557 h 2831613"/>
              <a:gd name="connsiteX311" fmla="*/ 7415091 w 14842808"/>
              <a:gd name="connsiteY311" fmla="*/ 2503821 h 2831613"/>
              <a:gd name="connsiteX312" fmla="*/ 7199403 w 14842808"/>
              <a:gd name="connsiteY312" fmla="*/ 2706410 h 2831613"/>
              <a:gd name="connsiteX313" fmla="*/ 6937072 w 14842808"/>
              <a:gd name="connsiteY313" fmla="*/ 2374761 h 2831613"/>
              <a:gd name="connsiteX314" fmla="*/ 7553213 w 14842808"/>
              <a:gd name="connsiteY314" fmla="*/ 2374761 h 2831613"/>
              <a:gd name="connsiteX315" fmla="*/ 7553213 w 14842808"/>
              <a:gd name="connsiteY315" fmla="*/ 2324627 h 2831613"/>
              <a:gd name="connsiteX316" fmla="*/ 7185229 w 14842808"/>
              <a:gd name="connsiteY316" fmla="*/ 1899397 h 2831613"/>
              <a:gd name="connsiteX317" fmla="*/ 9777354 w 14842808"/>
              <a:gd name="connsiteY317" fmla="*/ 2268581 h 2831613"/>
              <a:gd name="connsiteX318" fmla="*/ 10019842 w 14842808"/>
              <a:gd name="connsiteY318" fmla="*/ 2021259 h 2831613"/>
              <a:gd name="connsiteX319" fmla="*/ 10237334 w 14842808"/>
              <a:gd name="connsiteY319" fmla="*/ 2268581 h 2831613"/>
              <a:gd name="connsiteX320" fmla="*/ 9777354 w 14842808"/>
              <a:gd name="connsiteY320" fmla="*/ 2268581 h 2831613"/>
              <a:gd name="connsiteX321" fmla="*/ 10019842 w 14842808"/>
              <a:gd name="connsiteY321" fmla="*/ 1899397 h 2831613"/>
              <a:gd name="connsiteX322" fmla="*/ 9617327 w 14842808"/>
              <a:gd name="connsiteY322" fmla="*/ 2372704 h 2831613"/>
              <a:gd name="connsiteX323" fmla="*/ 10019842 w 14842808"/>
              <a:gd name="connsiteY323" fmla="*/ 2831613 h 2831613"/>
              <a:gd name="connsiteX324" fmla="*/ 10386280 w 14842808"/>
              <a:gd name="connsiteY324" fmla="*/ 2539557 h 2831613"/>
              <a:gd name="connsiteX325" fmla="*/ 10249704 w 14842808"/>
              <a:gd name="connsiteY325" fmla="*/ 2503821 h 2831613"/>
              <a:gd name="connsiteX326" fmla="*/ 10034016 w 14842808"/>
              <a:gd name="connsiteY326" fmla="*/ 2706410 h 2831613"/>
              <a:gd name="connsiteX327" fmla="*/ 9771684 w 14842808"/>
              <a:gd name="connsiteY327" fmla="*/ 2374761 h 2831613"/>
              <a:gd name="connsiteX328" fmla="*/ 10387826 w 14842808"/>
              <a:gd name="connsiteY328" fmla="*/ 2374761 h 2831613"/>
              <a:gd name="connsiteX329" fmla="*/ 10387826 w 14842808"/>
              <a:gd name="connsiteY329" fmla="*/ 2324627 h 2831613"/>
              <a:gd name="connsiteX330" fmla="*/ 10019842 w 14842808"/>
              <a:gd name="connsiteY330" fmla="*/ 1899397 h 2831613"/>
              <a:gd name="connsiteX331" fmla="*/ 12299387 w 14842808"/>
              <a:gd name="connsiteY331" fmla="*/ 1899397 h 2831613"/>
              <a:gd name="connsiteX332" fmla="*/ 11886049 w 14842808"/>
              <a:gd name="connsiteY332" fmla="*/ 2374503 h 2831613"/>
              <a:gd name="connsiteX333" fmla="*/ 12292171 w 14842808"/>
              <a:gd name="connsiteY333" fmla="*/ 2831613 h 2831613"/>
              <a:gd name="connsiteX334" fmla="*/ 12660413 w 14842808"/>
              <a:gd name="connsiteY334" fmla="*/ 2512562 h 2831613"/>
              <a:gd name="connsiteX335" fmla="*/ 12518425 w 14842808"/>
              <a:gd name="connsiteY335" fmla="*/ 2478369 h 2831613"/>
              <a:gd name="connsiteX336" fmla="*/ 12302736 w 14842808"/>
              <a:gd name="connsiteY336" fmla="*/ 2704353 h 2831613"/>
              <a:gd name="connsiteX337" fmla="*/ 12042210 w 14842808"/>
              <a:gd name="connsiteY337" fmla="*/ 2363706 h 2831613"/>
              <a:gd name="connsiteX338" fmla="*/ 12295521 w 14842808"/>
              <a:gd name="connsiteY338" fmla="*/ 2026658 h 2831613"/>
              <a:gd name="connsiteX339" fmla="*/ 12518167 w 14842808"/>
              <a:gd name="connsiteY339" fmla="*/ 2241844 h 2831613"/>
              <a:gd name="connsiteX340" fmla="*/ 12660156 w 14842808"/>
              <a:gd name="connsiteY340" fmla="*/ 2207908 h 2831613"/>
              <a:gd name="connsiteX341" fmla="*/ 12299387 w 14842808"/>
              <a:gd name="connsiteY341" fmla="*/ 1899397 h 2831613"/>
              <a:gd name="connsiteX342" fmla="*/ 13596350 w 14842808"/>
              <a:gd name="connsiteY342" fmla="*/ 1899397 h 2831613"/>
              <a:gd name="connsiteX343" fmla="*/ 13344844 w 14842808"/>
              <a:gd name="connsiteY343" fmla="*/ 2055452 h 2831613"/>
              <a:gd name="connsiteX344" fmla="*/ 13344844 w 14842808"/>
              <a:gd name="connsiteY344" fmla="*/ 1917394 h 2831613"/>
              <a:gd name="connsiteX345" fmla="*/ 13195639 w 14842808"/>
              <a:gd name="connsiteY345" fmla="*/ 1917394 h 2831613"/>
              <a:gd name="connsiteX346" fmla="*/ 13195639 w 14842808"/>
              <a:gd name="connsiteY346" fmla="*/ 2813617 h 2831613"/>
              <a:gd name="connsiteX347" fmla="*/ 13344844 w 14842808"/>
              <a:gd name="connsiteY347" fmla="*/ 2813617 h 2831613"/>
              <a:gd name="connsiteX348" fmla="*/ 13344844 w 14842808"/>
              <a:gd name="connsiteY348" fmla="*/ 2223847 h 2831613"/>
              <a:gd name="connsiteX349" fmla="*/ 13540690 w 14842808"/>
              <a:gd name="connsiteY349" fmla="*/ 2014060 h 2831613"/>
              <a:gd name="connsiteX350" fmla="*/ 13734732 w 14842808"/>
              <a:gd name="connsiteY350" fmla="*/ 2223847 h 2831613"/>
              <a:gd name="connsiteX351" fmla="*/ 13734732 w 14842808"/>
              <a:gd name="connsiteY351" fmla="*/ 2813617 h 2831613"/>
              <a:gd name="connsiteX352" fmla="*/ 13883936 w 14842808"/>
              <a:gd name="connsiteY352" fmla="*/ 2813617 h 2831613"/>
              <a:gd name="connsiteX353" fmla="*/ 13883936 w 14842808"/>
              <a:gd name="connsiteY353" fmla="*/ 2193511 h 2831613"/>
              <a:gd name="connsiteX354" fmla="*/ 13596350 w 14842808"/>
              <a:gd name="connsiteY354" fmla="*/ 1899397 h 2831613"/>
              <a:gd name="connsiteX355" fmla="*/ 14232336 w 14842808"/>
              <a:gd name="connsiteY355" fmla="*/ 2268581 h 2831613"/>
              <a:gd name="connsiteX356" fmla="*/ 14474823 w 14842808"/>
              <a:gd name="connsiteY356" fmla="*/ 2021259 h 2831613"/>
              <a:gd name="connsiteX357" fmla="*/ 14692316 w 14842808"/>
              <a:gd name="connsiteY357" fmla="*/ 2268581 h 2831613"/>
              <a:gd name="connsiteX358" fmla="*/ 14232336 w 14842808"/>
              <a:gd name="connsiteY358" fmla="*/ 2268581 h 2831613"/>
              <a:gd name="connsiteX359" fmla="*/ 14474823 w 14842808"/>
              <a:gd name="connsiteY359" fmla="*/ 1899397 h 2831613"/>
              <a:gd name="connsiteX360" fmla="*/ 14072308 w 14842808"/>
              <a:gd name="connsiteY360" fmla="*/ 2372704 h 2831613"/>
              <a:gd name="connsiteX361" fmla="*/ 14474823 w 14842808"/>
              <a:gd name="connsiteY361" fmla="*/ 2831613 h 2831613"/>
              <a:gd name="connsiteX362" fmla="*/ 14841262 w 14842808"/>
              <a:gd name="connsiteY362" fmla="*/ 2539557 h 2831613"/>
              <a:gd name="connsiteX363" fmla="*/ 14704684 w 14842808"/>
              <a:gd name="connsiteY363" fmla="*/ 2503821 h 2831613"/>
              <a:gd name="connsiteX364" fmla="*/ 14488996 w 14842808"/>
              <a:gd name="connsiteY364" fmla="*/ 2706410 h 2831613"/>
              <a:gd name="connsiteX365" fmla="*/ 14226666 w 14842808"/>
              <a:gd name="connsiteY365" fmla="*/ 2374761 h 2831613"/>
              <a:gd name="connsiteX366" fmla="*/ 14842809 w 14842808"/>
              <a:gd name="connsiteY366" fmla="*/ 2374761 h 2831613"/>
              <a:gd name="connsiteX367" fmla="*/ 14842809 w 14842808"/>
              <a:gd name="connsiteY367" fmla="*/ 2324627 h 2831613"/>
              <a:gd name="connsiteX368" fmla="*/ 14474823 w 14842808"/>
              <a:gd name="connsiteY368" fmla="*/ 1899397 h 2831613"/>
              <a:gd name="connsiteX369" fmla="*/ 5204092 w 14842808"/>
              <a:gd name="connsiteY369" fmla="*/ 1666471 h 2831613"/>
              <a:gd name="connsiteX370" fmla="*/ 5054889 w 14842808"/>
              <a:gd name="connsiteY370" fmla="*/ 1702207 h 2831613"/>
              <a:gd name="connsiteX371" fmla="*/ 5054889 w 14842808"/>
              <a:gd name="connsiteY371" fmla="*/ 1917394 h 2831613"/>
              <a:gd name="connsiteX372" fmla="*/ 4882493 w 14842808"/>
              <a:gd name="connsiteY372" fmla="*/ 1917394 h 2831613"/>
              <a:gd name="connsiteX373" fmla="*/ 4882493 w 14842808"/>
              <a:gd name="connsiteY373" fmla="*/ 2032057 h 2831613"/>
              <a:gd name="connsiteX374" fmla="*/ 5054889 w 14842808"/>
              <a:gd name="connsiteY374" fmla="*/ 2032057 h 2831613"/>
              <a:gd name="connsiteX375" fmla="*/ 5054889 w 14842808"/>
              <a:gd name="connsiteY375" fmla="*/ 2580434 h 2831613"/>
              <a:gd name="connsiteX376" fmla="*/ 5300985 w 14842808"/>
              <a:gd name="connsiteY376" fmla="*/ 2831356 h 2831613"/>
              <a:gd name="connsiteX377" fmla="*/ 5493223 w 14842808"/>
              <a:gd name="connsiteY377" fmla="*/ 2775824 h 2831613"/>
              <a:gd name="connsiteX378" fmla="*/ 5451992 w 14842808"/>
              <a:gd name="connsiteY378" fmla="*/ 2668360 h 2831613"/>
              <a:gd name="connsiteX379" fmla="*/ 5320827 w 14842808"/>
              <a:gd name="connsiteY379" fmla="*/ 2705895 h 2831613"/>
              <a:gd name="connsiteX380" fmla="*/ 5204092 w 14842808"/>
              <a:gd name="connsiteY380" fmla="*/ 2557039 h 2831613"/>
              <a:gd name="connsiteX381" fmla="*/ 5204092 w 14842808"/>
              <a:gd name="connsiteY381" fmla="*/ 2032057 h 2831613"/>
              <a:gd name="connsiteX382" fmla="*/ 5470031 w 14842808"/>
              <a:gd name="connsiteY382" fmla="*/ 2032057 h 2831613"/>
              <a:gd name="connsiteX383" fmla="*/ 5470031 w 14842808"/>
              <a:gd name="connsiteY383" fmla="*/ 1917394 h 2831613"/>
              <a:gd name="connsiteX384" fmla="*/ 5204092 w 14842808"/>
              <a:gd name="connsiteY384" fmla="*/ 1917394 h 2831613"/>
              <a:gd name="connsiteX385" fmla="*/ 5204092 w 14842808"/>
              <a:gd name="connsiteY385" fmla="*/ 1666471 h 2831613"/>
              <a:gd name="connsiteX386" fmla="*/ 219296 w 14842808"/>
              <a:gd name="connsiteY386" fmla="*/ 1558750 h 2831613"/>
              <a:gd name="connsiteX387" fmla="*/ 62877 w 14842808"/>
              <a:gd name="connsiteY387" fmla="*/ 1558750 h 2831613"/>
              <a:gd name="connsiteX388" fmla="*/ 62877 w 14842808"/>
              <a:gd name="connsiteY388" fmla="*/ 2813360 h 2831613"/>
              <a:gd name="connsiteX389" fmla="*/ 219296 w 14842808"/>
              <a:gd name="connsiteY389" fmla="*/ 2813360 h 2831613"/>
              <a:gd name="connsiteX390" fmla="*/ 219296 w 14842808"/>
              <a:gd name="connsiteY390" fmla="*/ 1558750 h 2831613"/>
              <a:gd name="connsiteX391" fmla="*/ 9411173 w 14842808"/>
              <a:gd name="connsiteY391" fmla="*/ 1558750 h 2831613"/>
              <a:gd name="connsiteX392" fmla="*/ 9174096 w 14842808"/>
              <a:gd name="connsiteY392" fmla="*/ 1558750 h 2831613"/>
              <a:gd name="connsiteX393" fmla="*/ 8802247 w 14842808"/>
              <a:gd name="connsiteY393" fmla="*/ 2569636 h 2831613"/>
              <a:gd name="connsiteX394" fmla="*/ 8428593 w 14842808"/>
              <a:gd name="connsiteY394" fmla="*/ 1558750 h 2831613"/>
              <a:gd name="connsiteX395" fmla="*/ 8180694 w 14842808"/>
              <a:gd name="connsiteY395" fmla="*/ 1558750 h 2831613"/>
              <a:gd name="connsiteX396" fmla="*/ 8180694 w 14842808"/>
              <a:gd name="connsiteY396" fmla="*/ 2813360 h 2831613"/>
              <a:gd name="connsiteX397" fmla="*/ 8337113 w 14842808"/>
              <a:gd name="connsiteY397" fmla="*/ 2813360 h 2831613"/>
              <a:gd name="connsiteX398" fmla="*/ 8337113 w 14842808"/>
              <a:gd name="connsiteY398" fmla="*/ 1732801 h 2831613"/>
              <a:gd name="connsiteX399" fmla="*/ 8737824 w 14842808"/>
              <a:gd name="connsiteY399" fmla="*/ 2813617 h 2831613"/>
              <a:gd name="connsiteX400" fmla="*/ 8858166 w 14842808"/>
              <a:gd name="connsiteY400" fmla="*/ 2813617 h 2831613"/>
              <a:gd name="connsiteX401" fmla="*/ 9255270 w 14842808"/>
              <a:gd name="connsiteY401" fmla="*/ 1731002 h 2831613"/>
              <a:gd name="connsiteX402" fmla="*/ 9255270 w 14842808"/>
              <a:gd name="connsiteY402" fmla="*/ 2813617 h 2831613"/>
              <a:gd name="connsiteX403" fmla="*/ 9411431 w 14842808"/>
              <a:gd name="connsiteY403" fmla="*/ 2813617 h 2831613"/>
              <a:gd name="connsiteX404" fmla="*/ 9411431 w 14842808"/>
              <a:gd name="connsiteY404" fmla="*/ 1558750 h 2831613"/>
              <a:gd name="connsiteX405" fmla="*/ 10941349 w 14842808"/>
              <a:gd name="connsiteY405" fmla="*/ 2704353 h 2831613"/>
              <a:gd name="connsiteX406" fmla="*/ 10695254 w 14842808"/>
              <a:gd name="connsiteY406" fmla="*/ 2365505 h 2831613"/>
              <a:gd name="connsiteX407" fmla="*/ 10941349 w 14842808"/>
              <a:gd name="connsiteY407" fmla="*/ 2026658 h 2831613"/>
              <a:gd name="connsiteX408" fmla="*/ 11187445 w 14842808"/>
              <a:gd name="connsiteY408" fmla="*/ 2365505 h 2831613"/>
              <a:gd name="connsiteX409" fmla="*/ 10941349 w 14842808"/>
              <a:gd name="connsiteY409" fmla="*/ 2704353 h 2831613"/>
              <a:gd name="connsiteX410" fmla="*/ 11333042 w 14842808"/>
              <a:gd name="connsiteY410" fmla="*/ 1558750 h 2831613"/>
              <a:gd name="connsiteX411" fmla="*/ 11183838 w 14842808"/>
              <a:gd name="connsiteY411" fmla="*/ 1558750 h 2831613"/>
              <a:gd name="connsiteX412" fmla="*/ 11183838 w 14842808"/>
              <a:gd name="connsiteY412" fmla="*/ 2089388 h 2831613"/>
              <a:gd name="connsiteX413" fmla="*/ 10916095 w 14842808"/>
              <a:gd name="connsiteY413" fmla="*/ 1899397 h 2831613"/>
              <a:gd name="connsiteX414" fmla="*/ 10538834 w 14842808"/>
              <a:gd name="connsiteY414" fmla="*/ 2370904 h 2831613"/>
              <a:gd name="connsiteX415" fmla="*/ 10903469 w 14842808"/>
              <a:gd name="connsiteY415" fmla="*/ 2831613 h 2831613"/>
              <a:gd name="connsiteX416" fmla="*/ 11183838 w 14842808"/>
              <a:gd name="connsiteY416" fmla="*/ 2632624 h 2831613"/>
              <a:gd name="connsiteX417" fmla="*/ 11183838 w 14842808"/>
              <a:gd name="connsiteY417" fmla="*/ 2700753 h 2831613"/>
              <a:gd name="connsiteX418" fmla="*/ 11192857 w 14842808"/>
              <a:gd name="connsiteY418" fmla="*/ 2813617 h 2831613"/>
              <a:gd name="connsiteX419" fmla="*/ 11343864 w 14842808"/>
              <a:gd name="connsiteY419" fmla="*/ 2813617 h 2831613"/>
              <a:gd name="connsiteX420" fmla="*/ 11333042 w 14842808"/>
              <a:gd name="connsiteY420" fmla="*/ 2627225 h 2831613"/>
              <a:gd name="connsiteX421" fmla="*/ 11333042 w 14842808"/>
              <a:gd name="connsiteY421" fmla="*/ 1558750 h 2831613"/>
              <a:gd name="connsiteX422" fmla="*/ 5712261 w 14842808"/>
              <a:gd name="connsiteY422" fmla="*/ 1532012 h 2831613"/>
              <a:gd name="connsiteX423" fmla="*/ 5606350 w 14842808"/>
              <a:gd name="connsiteY423" fmla="*/ 1637677 h 2831613"/>
              <a:gd name="connsiteX424" fmla="*/ 5712261 w 14842808"/>
              <a:gd name="connsiteY424" fmla="*/ 1741542 h 2831613"/>
              <a:gd name="connsiteX425" fmla="*/ 5816369 w 14842808"/>
              <a:gd name="connsiteY425" fmla="*/ 1637677 h 2831613"/>
              <a:gd name="connsiteX426" fmla="*/ 5712261 w 14842808"/>
              <a:gd name="connsiteY426" fmla="*/ 1532012 h 2831613"/>
              <a:gd name="connsiteX427" fmla="*/ 11623976 w 14842808"/>
              <a:gd name="connsiteY427" fmla="*/ 1532012 h 2831613"/>
              <a:gd name="connsiteX428" fmla="*/ 11518064 w 14842808"/>
              <a:gd name="connsiteY428" fmla="*/ 1637677 h 2831613"/>
              <a:gd name="connsiteX429" fmla="*/ 11623976 w 14842808"/>
              <a:gd name="connsiteY429" fmla="*/ 1741542 h 2831613"/>
              <a:gd name="connsiteX430" fmla="*/ 11728083 w 14842808"/>
              <a:gd name="connsiteY430" fmla="*/ 1637677 h 2831613"/>
              <a:gd name="connsiteX431" fmla="*/ 11623976 w 14842808"/>
              <a:gd name="connsiteY431" fmla="*/ 1532012 h 2831613"/>
              <a:gd name="connsiteX432" fmla="*/ 12906510 w 14842808"/>
              <a:gd name="connsiteY432" fmla="*/ 1532012 h 2831613"/>
              <a:gd name="connsiteX433" fmla="*/ 12800598 w 14842808"/>
              <a:gd name="connsiteY433" fmla="*/ 1637677 h 2831613"/>
              <a:gd name="connsiteX434" fmla="*/ 12906510 w 14842808"/>
              <a:gd name="connsiteY434" fmla="*/ 1741542 h 2831613"/>
              <a:gd name="connsiteX435" fmla="*/ 13010617 w 14842808"/>
              <a:gd name="connsiteY435" fmla="*/ 1637677 h 2831613"/>
              <a:gd name="connsiteX436" fmla="*/ 12906510 w 14842808"/>
              <a:gd name="connsiteY436" fmla="*/ 1532012 h 28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14842808" h="2831613">
                <a:moveTo>
                  <a:pt x="1397722" y="1202934"/>
                </a:moveTo>
                <a:cubicBezTo>
                  <a:pt x="1259341" y="1202934"/>
                  <a:pt x="1182034" y="1072074"/>
                  <a:pt x="1182034" y="835550"/>
                </a:cubicBezTo>
                <a:cubicBezTo>
                  <a:pt x="1182034" y="595426"/>
                  <a:pt x="1259341" y="468165"/>
                  <a:pt x="1397722" y="468165"/>
                </a:cubicBezTo>
                <a:cubicBezTo>
                  <a:pt x="1536103" y="468165"/>
                  <a:pt x="1613410" y="597225"/>
                  <a:pt x="1613410" y="835550"/>
                </a:cubicBezTo>
                <a:cubicBezTo>
                  <a:pt x="1613153" y="1075674"/>
                  <a:pt x="1535845" y="1202934"/>
                  <a:pt x="1397722" y="1202934"/>
                </a:cubicBezTo>
                <a:moveTo>
                  <a:pt x="1397722" y="369441"/>
                </a:moveTo>
                <a:cubicBezTo>
                  <a:pt x="1115549" y="369441"/>
                  <a:pt x="959388" y="579229"/>
                  <a:pt x="959388" y="835550"/>
                </a:cubicBezTo>
                <a:cubicBezTo>
                  <a:pt x="959388" y="1091871"/>
                  <a:pt x="1115807" y="1301658"/>
                  <a:pt x="1397722" y="1301658"/>
                </a:cubicBezTo>
                <a:cubicBezTo>
                  <a:pt x="1679895" y="1301658"/>
                  <a:pt x="1836056" y="1091871"/>
                  <a:pt x="1836056" y="835550"/>
                </a:cubicBezTo>
                <a:cubicBezTo>
                  <a:pt x="1836056" y="578972"/>
                  <a:pt x="1679637" y="369441"/>
                  <a:pt x="1397722" y="369441"/>
                </a:cubicBezTo>
                <a:moveTo>
                  <a:pt x="3357471" y="369441"/>
                </a:moveTo>
                <a:cubicBezTo>
                  <a:pt x="3224501" y="369441"/>
                  <a:pt x="3150802" y="426773"/>
                  <a:pt x="3109571" y="500301"/>
                </a:cubicBezTo>
                <a:lnTo>
                  <a:pt x="3098748" y="500301"/>
                </a:lnTo>
                <a:lnTo>
                  <a:pt x="3098748" y="387438"/>
                </a:lnTo>
                <a:lnTo>
                  <a:pt x="2886667" y="387438"/>
                </a:lnTo>
                <a:lnTo>
                  <a:pt x="2886667" y="1283661"/>
                </a:lnTo>
                <a:lnTo>
                  <a:pt x="3098748" y="1283661"/>
                </a:lnTo>
                <a:lnTo>
                  <a:pt x="3098748" y="704433"/>
                </a:lnTo>
                <a:cubicBezTo>
                  <a:pt x="3098748" y="571773"/>
                  <a:pt x="3167036" y="494645"/>
                  <a:pt x="3276555" y="494645"/>
                </a:cubicBezTo>
                <a:cubicBezTo>
                  <a:pt x="3382467" y="494645"/>
                  <a:pt x="3429367" y="564574"/>
                  <a:pt x="3429367" y="670239"/>
                </a:cubicBezTo>
                <a:lnTo>
                  <a:pt x="3429367" y="1283147"/>
                </a:lnTo>
                <a:lnTo>
                  <a:pt x="3641447" y="1283147"/>
                </a:lnTo>
                <a:lnTo>
                  <a:pt x="3641447" y="668697"/>
                </a:lnTo>
                <a:cubicBezTo>
                  <a:pt x="3641189" y="484105"/>
                  <a:pt x="3544297" y="369441"/>
                  <a:pt x="3357471" y="369441"/>
                </a:cubicBezTo>
                <a:moveTo>
                  <a:pt x="4122559" y="369441"/>
                </a:moveTo>
                <a:cubicBezTo>
                  <a:pt x="3926712" y="369441"/>
                  <a:pt x="3779312" y="451968"/>
                  <a:pt x="3779312" y="627562"/>
                </a:cubicBezTo>
                <a:cubicBezTo>
                  <a:pt x="3779312" y="776418"/>
                  <a:pt x="3881616" y="856888"/>
                  <a:pt x="3996805" y="885683"/>
                </a:cubicBezTo>
                <a:lnTo>
                  <a:pt x="4176416" y="930417"/>
                </a:lnTo>
                <a:cubicBezTo>
                  <a:pt x="4271762" y="953812"/>
                  <a:pt x="4314797" y="987748"/>
                  <a:pt x="4314797" y="1063076"/>
                </a:cubicBezTo>
                <a:cubicBezTo>
                  <a:pt x="4314797" y="1154601"/>
                  <a:pt x="4250116" y="1206534"/>
                  <a:pt x="4136989" y="1206534"/>
                </a:cubicBezTo>
                <a:cubicBezTo>
                  <a:pt x="4014843" y="1206534"/>
                  <a:pt x="3951966" y="1147402"/>
                  <a:pt x="3932124" y="998546"/>
                </a:cubicBezTo>
                <a:lnTo>
                  <a:pt x="3741690" y="1052278"/>
                </a:lnTo>
                <a:cubicBezTo>
                  <a:pt x="3752513" y="1206534"/>
                  <a:pt x="3896305" y="1301401"/>
                  <a:pt x="4113539" y="1301401"/>
                </a:cubicBezTo>
                <a:cubicBezTo>
                  <a:pt x="4356028" y="1301401"/>
                  <a:pt x="4487193" y="1188537"/>
                  <a:pt x="4487193" y="1009344"/>
                </a:cubicBezTo>
                <a:cubicBezTo>
                  <a:pt x="4487193" y="840949"/>
                  <a:pt x="4370458" y="771019"/>
                  <a:pt x="4248313" y="740425"/>
                </a:cubicBezTo>
                <a:lnTo>
                  <a:pt x="4075916" y="697491"/>
                </a:lnTo>
                <a:cubicBezTo>
                  <a:pt x="3989589" y="675895"/>
                  <a:pt x="3951966" y="636560"/>
                  <a:pt x="3951966" y="579229"/>
                </a:cubicBezTo>
                <a:cubicBezTo>
                  <a:pt x="3951966" y="507500"/>
                  <a:pt x="4013039" y="464566"/>
                  <a:pt x="4104778" y="464566"/>
                </a:cubicBezTo>
                <a:cubicBezTo>
                  <a:pt x="4212493" y="464566"/>
                  <a:pt x="4278978" y="523697"/>
                  <a:pt x="4287997" y="636560"/>
                </a:cubicBezTo>
                <a:lnTo>
                  <a:pt x="4467608" y="582828"/>
                </a:lnTo>
                <a:cubicBezTo>
                  <a:pt x="4445962" y="457110"/>
                  <a:pt x="4322013" y="369441"/>
                  <a:pt x="4122559" y="369441"/>
                </a:cubicBezTo>
                <a:moveTo>
                  <a:pt x="5013658" y="1202934"/>
                </a:moveTo>
                <a:cubicBezTo>
                  <a:pt x="4875277" y="1202934"/>
                  <a:pt x="4797969" y="1072074"/>
                  <a:pt x="4797969" y="835550"/>
                </a:cubicBezTo>
                <a:cubicBezTo>
                  <a:pt x="4797969" y="595426"/>
                  <a:pt x="4875277" y="468165"/>
                  <a:pt x="5013658" y="468165"/>
                </a:cubicBezTo>
                <a:cubicBezTo>
                  <a:pt x="5152039" y="468165"/>
                  <a:pt x="5229346" y="597225"/>
                  <a:pt x="5229346" y="835550"/>
                </a:cubicBezTo>
                <a:cubicBezTo>
                  <a:pt x="5229089" y="1075674"/>
                  <a:pt x="5152039" y="1202934"/>
                  <a:pt x="5013658" y="1202934"/>
                </a:cubicBezTo>
                <a:moveTo>
                  <a:pt x="5013658" y="369441"/>
                </a:moveTo>
                <a:cubicBezTo>
                  <a:pt x="4731485" y="369441"/>
                  <a:pt x="4575324" y="579229"/>
                  <a:pt x="4575324" y="835550"/>
                </a:cubicBezTo>
                <a:cubicBezTo>
                  <a:pt x="4575324" y="1091871"/>
                  <a:pt x="4731743" y="1301658"/>
                  <a:pt x="5013658" y="1301658"/>
                </a:cubicBezTo>
                <a:cubicBezTo>
                  <a:pt x="5295831" y="1301658"/>
                  <a:pt x="5451992" y="1091871"/>
                  <a:pt x="5451992" y="835550"/>
                </a:cubicBezTo>
                <a:cubicBezTo>
                  <a:pt x="5451992" y="578972"/>
                  <a:pt x="5295573" y="369441"/>
                  <a:pt x="5013658" y="369441"/>
                </a:cubicBezTo>
                <a:moveTo>
                  <a:pt x="6048292" y="369441"/>
                </a:moveTo>
                <a:cubicBezTo>
                  <a:pt x="5915322" y="369441"/>
                  <a:pt x="5841623" y="426773"/>
                  <a:pt x="5800392" y="500301"/>
                </a:cubicBezTo>
                <a:lnTo>
                  <a:pt x="5789569" y="500301"/>
                </a:lnTo>
                <a:lnTo>
                  <a:pt x="5789569" y="387438"/>
                </a:lnTo>
                <a:lnTo>
                  <a:pt x="5577488" y="387438"/>
                </a:lnTo>
                <a:lnTo>
                  <a:pt x="5577488" y="1283661"/>
                </a:lnTo>
                <a:lnTo>
                  <a:pt x="5789569" y="1283661"/>
                </a:lnTo>
                <a:lnTo>
                  <a:pt x="5789569" y="704433"/>
                </a:lnTo>
                <a:cubicBezTo>
                  <a:pt x="5789569" y="571773"/>
                  <a:pt x="5857857" y="494645"/>
                  <a:pt x="5967376" y="494645"/>
                </a:cubicBezTo>
                <a:cubicBezTo>
                  <a:pt x="6073288" y="494645"/>
                  <a:pt x="6120188" y="564574"/>
                  <a:pt x="6120188" y="670239"/>
                </a:cubicBezTo>
                <a:lnTo>
                  <a:pt x="6120188" y="1283147"/>
                </a:lnTo>
                <a:lnTo>
                  <a:pt x="6332269" y="1283147"/>
                </a:lnTo>
                <a:lnTo>
                  <a:pt x="6332269" y="668697"/>
                </a:lnTo>
                <a:cubicBezTo>
                  <a:pt x="6332269" y="484105"/>
                  <a:pt x="6235118" y="369441"/>
                  <a:pt x="6048292" y="369441"/>
                </a:cubicBezTo>
                <a:moveTo>
                  <a:pt x="9197289" y="1202934"/>
                </a:moveTo>
                <a:cubicBezTo>
                  <a:pt x="9058909" y="1202934"/>
                  <a:pt x="8981601" y="1072074"/>
                  <a:pt x="8981601" y="835550"/>
                </a:cubicBezTo>
                <a:cubicBezTo>
                  <a:pt x="8981601" y="595426"/>
                  <a:pt x="9058909" y="468165"/>
                  <a:pt x="9197289" y="468165"/>
                </a:cubicBezTo>
                <a:cubicBezTo>
                  <a:pt x="9335670" y="468165"/>
                  <a:pt x="9412978" y="597225"/>
                  <a:pt x="9412978" y="835550"/>
                </a:cubicBezTo>
                <a:cubicBezTo>
                  <a:pt x="9412978" y="1075674"/>
                  <a:pt x="9335670" y="1202934"/>
                  <a:pt x="9197289" y="1202934"/>
                </a:cubicBezTo>
                <a:moveTo>
                  <a:pt x="9197289" y="369441"/>
                </a:moveTo>
                <a:cubicBezTo>
                  <a:pt x="8915116" y="369441"/>
                  <a:pt x="8758955" y="579229"/>
                  <a:pt x="8758955" y="835550"/>
                </a:cubicBezTo>
                <a:cubicBezTo>
                  <a:pt x="8758955" y="1091871"/>
                  <a:pt x="8915374" y="1301658"/>
                  <a:pt x="9197289" y="1301658"/>
                </a:cubicBezTo>
                <a:cubicBezTo>
                  <a:pt x="9479462" y="1301658"/>
                  <a:pt x="9635623" y="1091871"/>
                  <a:pt x="9635623" y="835550"/>
                </a:cubicBezTo>
                <a:cubicBezTo>
                  <a:pt x="9635623" y="578972"/>
                  <a:pt x="9479462" y="369441"/>
                  <a:pt x="9197289" y="369441"/>
                </a:cubicBezTo>
                <a:moveTo>
                  <a:pt x="11157038" y="369441"/>
                </a:moveTo>
                <a:cubicBezTo>
                  <a:pt x="11024068" y="369441"/>
                  <a:pt x="10950369" y="426773"/>
                  <a:pt x="10909138" y="500301"/>
                </a:cubicBezTo>
                <a:lnTo>
                  <a:pt x="10898314" y="500301"/>
                </a:lnTo>
                <a:lnTo>
                  <a:pt x="10898314" y="387438"/>
                </a:lnTo>
                <a:lnTo>
                  <a:pt x="10686234" y="387438"/>
                </a:lnTo>
                <a:lnTo>
                  <a:pt x="10686234" y="1283661"/>
                </a:lnTo>
                <a:lnTo>
                  <a:pt x="10898314" y="1283661"/>
                </a:lnTo>
                <a:lnTo>
                  <a:pt x="10898314" y="704433"/>
                </a:lnTo>
                <a:cubicBezTo>
                  <a:pt x="10898314" y="571773"/>
                  <a:pt x="10966603" y="494645"/>
                  <a:pt x="11076123" y="494645"/>
                </a:cubicBezTo>
                <a:cubicBezTo>
                  <a:pt x="11182034" y="494645"/>
                  <a:pt x="11228934" y="564574"/>
                  <a:pt x="11228934" y="670239"/>
                </a:cubicBezTo>
                <a:lnTo>
                  <a:pt x="11228934" y="1283147"/>
                </a:lnTo>
                <a:lnTo>
                  <a:pt x="11441014" y="1283147"/>
                </a:lnTo>
                <a:lnTo>
                  <a:pt x="11441014" y="668697"/>
                </a:lnTo>
                <a:cubicBezTo>
                  <a:pt x="11441014" y="484105"/>
                  <a:pt x="11343864" y="369441"/>
                  <a:pt x="11157038" y="369441"/>
                </a:cubicBezTo>
                <a:moveTo>
                  <a:pt x="11922383" y="369441"/>
                </a:moveTo>
                <a:cubicBezTo>
                  <a:pt x="11726537" y="369441"/>
                  <a:pt x="11579137" y="451968"/>
                  <a:pt x="11579137" y="627562"/>
                </a:cubicBezTo>
                <a:cubicBezTo>
                  <a:pt x="11579137" y="776418"/>
                  <a:pt x="11681441" y="856888"/>
                  <a:pt x="11796630" y="885683"/>
                </a:cubicBezTo>
                <a:lnTo>
                  <a:pt x="11976241" y="930417"/>
                </a:lnTo>
                <a:cubicBezTo>
                  <a:pt x="12071329" y="953812"/>
                  <a:pt x="12114621" y="987748"/>
                  <a:pt x="12114621" y="1063076"/>
                </a:cubicBezTo>
                <a:cubicBezTo>
                  <a:pt x="12114621" y="1154601"/>
                  <a:pt x="12049941" y="1206534"/>
                  <a:pt x="11936814" y="1206534"/>
                </a:cubicBezTo>
                <a:cubicBezTo>
                  <a:pt x="11814668" y="1206534"/>
                  <a:pt x="11751791" y="1147402"/>
                  <a:pt x="11731949" y="998546"/>
                </a:cubicBezTo>
                <a:lnTo>
                  <a:pt x="11541514" y="1052278"/>
                </a:lnTo>
                <a:cubicBezTo>
                  <a:pt x="11552337" y="1206534"/>
                  <a:pt x="11696130" y="1301401"/>
                  <a:pt x="11913364" y="1301401"/>
                </a:cubicBezTo>
                <a:cubicBezTo>
                  <a:pt x="12155852" y="1301401"/>
                  <a:pt x="12287018" y="1188537"/>
                  <a:pt x="12287018" y="1009344"/>
                </a:cubicBezTo>
                <a:cubicBezTo>
                  <a:pt x="12287018" y="840949"/>
                  <a:pt x="12170283" y="771019"/>
                  <a:pt x="12048137" y="740425"/>
                </a:cubicBezTo>
                <a:lnTo>
                  <a:pt x="11875741" y="697491"/>
                </a:lnTo>
                <a:cubicBezTo>
                  <a:pt x="11789414" y="675895"/>
                  <a:pt x="11751791" y="636560"/>
                  <a:pt x="11751791" y="579229"/>
                </a:cubicBezTo>
                <a:cubicBezTo>
                  <a:pt x="11751791" y="507500"/>
                  <a:pt x="11812864" y="464566"/>
                  <a:pt x="11904603" y="464566"/>
                </a:cubicBezTo>
                <a:cubicBezTo>
                  <a:pt x="12012318" y="464566"/>
                  <a:pt x="12078802" y="523697"/>
                  <a:pt x="12087821" y="636560"/>
                </a:cubicBezTo>
                <a:lnTo>
                  <a:pt x="12267433" y="582828"/>
                </a:lnTo>
                <a:cubicBezTo>
                  <a:pt x="12245787" y="457110"/>
                  <a:pt x="12121837" y="369441"/>
                  <a:pt x="11922383" y="369441"/>
                </a:cubicBezTo>
                <a:moveTo>
                  <a:pt x="12813224" y="1202934"/>
                </a:moveTo>
                <a:cubicBezTo>
                  <a:pt x="12674844" y="1202934"/>
                  <a:pt x="12597536" y="1072074"/>
                  <a:pt x="12597536" y="835550"/>
                </a:cubicBezTo>
                <a:cubicBezTo>
                  <a:pt x="12597536" y="595426"/>
                  <a:pt x="12674844" y="468165"/>
                  <a:pt x="12813224" y="468165"/>
                </a:cubicBezTo>
                <a:cubicBezTo>
                  <a:pt x="12951606" y="468165"/>
                  <a:pt x="13028913" y="597225"/>
                  <a:pt x="13028913" y="835550"/>
                </a:cubicBezTo>
                <a:cubicBezTo>
                  <a:pt x="13028913" y="1075674"/>
                  <a:pt x="12951606" y="1202934"/>
                  <a:pt x="12813224" y="1202934"/>
                </a:cubicBezTo>
                <a:moveTo>
                  <a:pt x="12813224" y="369441"/>
                </a:moveTo>
                <a:cubicBezTo>
                  <a:pt x="12531052" y="369441"/>
                  <a:pt x="12374891" y="579229"/>
                  <a:pt x="12374891" y="835550"/>
                </a:cubicBezTo>
                <a:cubicBezTo>
                  <a:pt x="12374891" y="1091871"/>
                  <a:pt x="12531310" y="1301658"/>
                  <a:pt x="12813224" y="1301658"/>
                </a:cubicBezTo>
                <a:cubicBezTo>
                  <a:pt x="13095398" y="1301658"/>
                  <a:pt x="13251560" y="1091871"/>
                  <a:pt x="13251560" y="835550"/>
                </a:cubicBezTo>
                <a:cubicBezTo>
                  <a:pt x="13251560" y="578972"/>
                  <a:pt x="13095398" y="369441"/>
                  <a:pt x="12813224" y="369441"/>
                </a:cubicBezTo>
                <a:moveTo>
                  <a:pt x="13847858" y="369441"/>
                </a:moveTo>
                <a:cubicBezTo>
                  <a:pt x="13714890" y="369441"/>
                  <a:pt x="13641190" y="426773"/>
                  <a:pt x="13599958" y="500301"/>
                </a:cubicBezTo>
                <a:lnTo>
                  <a:pt x="13589136" y="500301"/>
                </a:lnTo>
                <a:lnTo>
                  <a:pt x="13589136" y="387438"/>
                </a:lnTo>
                <a:lnTo>
                  <a:pt x="13377056" y="387438"/>
                </a:lnTo>
                <a:lnTo>
                  <a:pt x="13377056" y="1283661"/>
                </a:lnTo>
                <a:lnTo>
                  <a:pt x="13589136" y="1283661"/>
                </a:lnTo>
                <a:lnTo>
                  <a:pt x="13589136" y="704433"/>
                </a:lnTo>
                <a:cubicBezTo>
                  <a:pt x="13589136" y="571773"/>
                  <a:pt x="13657425" y="494645"/>
                  <a:pt x="13766944" y="494645"/>
                </a:cubicBezTo>
                <a:cubicBezTo>
                  <a:pt x="13872855" y="494645"/>
                  <a:pt x="13919755" y="564574"/>
                  <a:pt x="13919755" y="670239"/>
                </a:cubicBezTo>
                <a:lnTo>
                  <a:pt x="13919755" y="1283147"/>
                </a:lnTo>
                <a:lnTo>
                  <a:pt x="14131835" y="1283147"/>
                </a:lnTo>
                <a:lnTo>
                  <a:pt x="14131835" y="668697"/>
                </a:lnTo>
                <a:cubicBezTo>
                  <a:pt x="14131835" y="484105"/>
                  <a:pt x="14034943" y="369441"/>
                  <a:pt x="13847858" y="369441"/>
                </a:cubicBezTo>
                <a:moveTo>
                  <a:pt x="833634" y="28794"/>
                </a:moveTo>
                <a:lnTo>
                  <a:pt x="610730" y="28794"/>
                </a:lnTo>
                <a:lnTo>
                  <a:pt x="610730" y="955355"/>
                </a:lnTo>
                <a:cubicBezTo>
                  <a:pt x="610730" y="1106011"/>
                  <a:pt x="553265" y="1195479"/>
                  <a:pt x="416688" y="1195479"/>
                </a:cubicBezTo>
                <a:cubicBezTo>
                  <a:pt x="281915" y="1195479"/>
                  <a:pt x="222646" y="1100612"/>
                  <a:pt x="222646" y="937358"/>
                </a:cubicBezTo>
                <a:lnTo>
                  <a:pt x="222646" y="765363"/>
                </a:lnTo>
                <a:lnTo>
                  <a:pt x="0" y="821152"/>
                </a:lnTo>
                <a:lnTo>
                  <a:pt x="0" y="898280"/>
                </a:lnTo>
                <a:cubicBezTo>
                  <a:pt x="0" y="1133005"/>
                  <a:pt x="116735" y="1312456"/>
                  <a:pt x="416946" y="1312456"/>
                </a:cubicBezTo>
                <a:cubicBezTo>
                  <a:pt x="716899" y="1312456"/>
                  <a:pt x="833634" y="1133262"/>
                  <a:pt x="833634" y="898280"/>
                </a:cubicBezTo>
                <a:lnTo>
                  <a:pt x="833634" y="28794"/>
                </a:lnTo>
                <a:moveTo>
                  <a:pt x="2173633" y="28794"/>
                </a:moveTo>
                <a:lnTo>
                  <a:pt x="1961552" y="28794"/>
                </a:lnTo>
                <a:lnTo>
                  <a:pt x="1961552" y="1283404"/>
                </a:lnTo>
                <a:lnTo>
                  <a:pt x="2173633" y="1283404"/>
                </a:lnTo>
                <a:lnTo>
                  <a:pt x="2173633" y="704433"/>
                </a:lnTo>
                <a:cubicBezTo>
                  <a:pt x="2173633" y="571773"/>
                  <a:pt x="2241921" y="494645"/>
                  <a:pt x="2351441" y="494645"/>
                </a:cubicBezTo>
                <a:cubicBezTo>
                  <a:pt x="2457352" y="494645"/>
                  <a:pt x="2504252" y="564574"/>
                  <a:pt x="2504252" y="670239"/>
                </a:cubicBezTo>
                <a:lnTo>
                  <a:pt x="2504252" y="1283147"/>
                </a:lnTo>
                <a:lnTo>
                  <a:pt x="2716075" y="1283147"/>
                </a:lnTo>
                <a:lnTo>
                  <a:pt x="2716075" y="668697"/>
                </a:lnTo>
                <a:cubicBezTo>
                  <a:pt x="2716075" y="484105"/>
                  <a:pt x="2618925" y="369441"/>
                  <a:pt x="2432098" y="369441"/>
                </a:cubicBezTo>
                <a:cubicBezTo>
                  <a:pt x="2299129" y="369441"/>
                  <a:pt x="2225429" y="426773"/>
                  <a:pt x="2184198" y="500301"/>
                </a:cubicBezTo>
                <a:lnTo>
                  <a:pt x="2173375" y="500301"/>
                </a:lnTo>
                <a:lnTo>
                  <a:pt x="2173375" y="28794"/>
                </a:lnTo>
                <a:moveTo>
                  <a:pt x="8633201" y="28794"/>
                </a:moveTo>
                <a:lnTo>
                  <a:pt x="8410555" y="28794"/>
                </a:lnTo>
                <a:lnTo>
                  <a:pt x="8410555" y="955355"/>
                </a:lnTo>
                <a:cubicBezTo>
                  <a:pt x="8410555" y="1106011"/>
                  <a:pt x="8353090" y="1195479"/>
                  <a:pt x="8216513" y="1195479"/>
                </a:cubicBezTo>
                <a:cubicBezTo>
                  <a:pt x="8081740" y="1195479"/>
                  <a:pt x="8022471" y="1100612"/>
                  <a:pt x="8022471" y="937358"/>
                </a:cubicBezTo>
                <a:lnTo>
                  <a:pt x="8022471" y="765363"/>
                </a:lnTo>
                <a:lnTo>
                  <a:pt x="7799825" y="820895"/>
                </a:lnTo>
                <a:lnTo>
                  <a:pt x="7799825" y="898023"/>
                </a:lnTo>
                <a:cubicBezTo>
                  <a:pt x="7799825" y="1132748"/>
                  <a:pt x="7916559" y="1312199"/>
                  <a:pt x="8216771" y="1312199"/>
                </a:cubicBezTo>
                <a:cubicBezTo>
                  <a:pt x="8516724" y="1312199"/>
                  <a:pt x="8633459" y="1133005"/>
                  <a:pt x="8633459" y="898023"/>
                </a:cubicBezTo>
                <a:lnTo>
                  <a:pt x="8633459" y="28794"/>
                </a:lnTo>
                <a:moveTo>
                  <a:pt x="9973200" y="28794"/>
                </a:moveTo>
                <a:lnTo>
                  <a:pt x="9761120" y="28794"/>
                </a:lnTo>
                <a:lnTo>
                  <a:pt x="9761120" y="1283404"/>
                </a:lnTo>
                <a:lnTo>
                  <a:pt x="9973200" y="1283404"/>
                </a:lnTo>
                <a:lnTo>
                  <a:pt x="9973200" y="704433"/>
                </a:lnTo>
                <a:cubicBezTo>
                  <a:pt x="9973200" y="571773"/>
                  <a:pt x="10041488" y="494645"/>
                  <a:pt x="10151007" y="494645"/>
                </a:cubicBezTo>
                <a:cubicBezTo>
                  <a:pt x="10256919" y="494645"/>
                  <a:pt x="10303819" y="564574"/>
                  <a:pt x="10303819" y="670239"/>
                </a:cubicBezTo>
                <a:lnTo>
                  <a:pt x="10303819" y="1283147"/>
                </a:lnTo>
                <a:lnTo>
                  <a:pt x="10515899" y="1283147"/>
                </a:lnTo>
                <a:lnTo>
                  <a:pt x="10515899" y="668697"/>
                </a:lnTo>
                <a:cubicBezTo>
                  <a:pt x="10515899" y="484105"/>
                  <a:pt x="10419008" y="369441"/>
                  <a:pt x="10231923" y="369441"/>
                </a:cubicBezTo>
                <a:cubicBezTo>
                  <a:pt x="10098954" y="369441"/>
                  <a:pt x="10025254" y="426773"/>
                  <a:pt x="9984023" y="500301"/>
                </a:cubicBezTo>
                <a:lnTo>
                  <a:pt x="9973200" y="500301"/>
                </a:lnTo>
                <a:lnTo>
                  <a:pt x="9973200" y="28794"/>
                </a:lnTo>
                <a:moveTo>
                  <a:pt x="7030872" y="1181339"/>
                </a:moveTo>
                <a:cubicBezTo>
                  <a:pt x="6858476" y="1181339"/>
                  <a:pt x="6752307" y="1041480"/>
                  <a:pt x="6752307" y="892624"/>
                </a:cubicBezTo>
                <a:cubicBezTo>
                  <a:pt x="6752307" y="799300"/>
                  <a:pt x="6793538" y="713431"/>
                  <a:pt x="6861826" y="665097"/>
                </a:cubicBezTo>
                <a:lnTo>
                  <a:pt x="7267949" y="1107810"/>
                </a:lnTo>
                <a:cubicBezTo>
                  <a:pt x="7192702" y="1152544"/>
                  <a:pt x="7108179" y="1181339"/>
                  <a:pt x="7030872" y="1181339"/>
                </a:cubicBezTo>
                <a:moveTo>
                  <a:pt x="7426171" y="960754"/>
                </a:moveTo>
                <a:lnTo>
                  <a:pt x="7074164" y="573573"/>
                </a:lnTo>
                <a:cubicBezTo>
                  <a:pt x="7137041" y="548378"/>
                  <a:pt x="7198114" y="539637"/>
                  <a:pt x="7248364" y="539637"/>
                </a:cubicBezTo>
                <a:cubicBezTo>
                  <a:pt x="7393960" y="539637"/>
                  <a:pt x="7483637" y="623963"/>
                  <a:pt x="7483637" y="768963"/>
                </a:cubicBezTo>
                <a:cubicBezTo>
                  <a:pt x="7483637" y="833493"/>
                  <a:pt x="7465598" y="899823"/>
                  <a:pt x="7426171" y="960754"/>
                </a:cubicBezTo>
                <a:moveTo>
                  <a:pt x="7025461" y="521640"/>
                </a:moveTo>
                <a:lnTo>
                  <a:pt x="6948153" y="435514"/>
                </a:lnTo>
                <a:cubicBezTo>
                  <a:pt x="6879864" y="360186"/>
                  <a:pt x="6860022" y="313652"/>
                  <a:pt x="6860022" y="258121"/>
                </a:cubicBezTo>
                <a:cubicBezTo>
                  <a:pt x="6860022" y="154255"/>
                  <a:pt x="6926507" y="95124"/>
                  <a:pt x="7030614" y="95124"/>
                </a:cubicBezTo>
                <a:cubicBezTo>
                  <a:pt x="7136526" y="95124"/>
                  <a:pt x="7199403" y="156055"/>
                  <a:pt x="7199403" y="267119"/>
                </a:cubicBezTo>
                <a:cubicBezTo>
                  <a:pt x="7199918" y="369441"/>
                  <a:pt x="7149410" y="466108"/>
                  <a:pt x="7025461" y="521640"/>
                </a:cubicBezTo>
                <a:moveTo>
                  <a:pt x="7036283" y="0"/>
                </a:moveTo>
                <a:cubicBezTo>
                  <a:pt x="6788383" y="0"/>
                  <a:pt x="6666238" y="138059"/>
                  <a:pt x="6666238" y="310053"/>
                </a:cubicBezTo>
                <a:cubicBezTo>
                  <a:pt x="6666238" y="403121"/>
                  <a:pt x="6705665" y="496445"/>
                  <a:pt x="6810030" y="609308"/>
                </a:cubicBezTo>
                <a:lnTo>
                  <a:pt x="6811834" y="612908"/>
                </a:lnTo>
                <a:cubicBezTo>
                  <a:pt x="6635829" y="697234"/>
                  <a:pt x="6554914" y="833493"/>
                  <a:pt x="6554914" y="973094"/>
                </a:cubicBezTo>
                <a:cubicBezTo>
                  <a:pt x="6554914" y="1157686"/>
                  <a:pt x="6696903" y="1311941"/>
                  <a:pt x="6915941" y="1311941"/>
                </a:cubicBezTo>
                <a:cubicBezTo>
                  <a:pt x="7041694" y="1311941"/>
                  <a:pt x="7189094" y="1260009"/>
                  <a:pt x="7322064" y="1166684"/>
                </a:cubicBezTo>
                <a:lnTo>
                  <a:pt x="7429780" y="1283147"/>
                </a:lnTo>
                <a:lnTo>
                  <a:pt x="7711952" y="1283147"/>
                </a:lnTo>
                <a:lnTo>
                  <a:pt x="7711952" y="1274406"/>
                </a:lnTo>
                <a:lnTo>
                  <a:pt x="7482091" y="1021684"/>
                </a:lnTo>
                <a:cubicBezTo>
                  <a:pt x="7579241" y="907021"/>
                  <a:pt x="7634902" y="781560"/>
                  <a:pt x="7634902" y="672039"/>
                </a:cubicBezTo>
                <a:cubicBezTo>
                  <a:pt x="7634902" y="535780"/>
                  <a:pt x="7543164" y="444512"/>
                  <a:pt x="7399629" y="444512"/>
                </a:cubicBezTo>
                <a:cubicBezTo>
                  <a:pt x="7324126" y="444512"/>
                  <a:pt x="7239603" y="466108"/>
                  <a:pt x="7183941" y="487447"/>
                </a:cubicBezTo>
                <a:lnTo>
                  <a:pt x="7180333" y="480248"/>
                </a:lnTo>
                <a:cubicBezTo>
                  <a:pt x="7316910" y="406720"/>
                  <a:pt x="7374375" y="338590"/>
                  <a:pt x="7374375" y="243723"/>
                </a:cubicBezTo>
                <a:cubicBezTo>
                  <a:pt x="7374118" y="107722"/>
                  <a:pt x="7251971" y="0"/>
                  <a:pt x="7036283" y="0"/>
                </a:cubicBezTo>
                <a:moveTo>
                  <a:pt x="3908932" y="1917394"/>
                </a:moveTo>
                <a:lnTo>
                  <a:pt x="3756120" y="1917394"/>
                </a:lnTo>
                <a:lnTo>
                  <a:pt x="3526259" y="2641622"/>
                </a:lnTo>
                <a:lnTo>
                  <a:pt x="3294594" y="1917394"/>
                </a:lnTo>
                <a:lnTo>
                  <a:pt x="3136371" y="1917394"/>
                </a:lnTo>
                <a:lnTo>
                  <a:pt x="3429109" y="2813617"/>
                </a:lnTo>
                <a:lnTo>
                  <a:pt x="3615936" y="2813617"/>
                </a:lnTo>
                <a:lnTo>
                  <a:pt x="3908932" y="1917394"/>
                </a:lnTo>
                <a:moveTo>
                  <a:pt x="5785961" y="1917394"/>
                </a:moveTo>
                <a:lnTo>
                  <a:pt x="5636757" y="1917394"/>
                </a:lnTo>
                <a:lnTo>
                  <a:pt x="5636757" y="2813617"/>
                </a:lnTo>
                <a:lnTo>
                  <a:pt x="5785961" y="2813617"/>
                </a:lnTo>
                <a:lnTo>
                  <a:pt x="5785961" y="1917394"/>
                </a:lnTo>
                <a:close/>
                <a:moveTo>
                  <a:pt x="6702056" y="1917394"/>
                </a:moveTo>
                <a:lnTo>
                  <a:pt x="6549245" y="1917394"/>
                </a:lnTo>
                <a:lnTo>
                  <a:pt x="6319384" y="2641622"/>
                </a:lnTo>
                <a:lnTo>
                  <a:pt x="6087719" y="1917394"/>
                </a:lnTo>
                <a:lnTo>
                  <a:pt x="5929754" y="1917394"/>
                </a:lnTo>
                <a:lnTo>
                  <a:pt x="6222492" y="2813617"/>
                </a:lnTo>
                <a:lnTo>
                  <a:pt x="6409319" y="2813617"/>
                </a:lnTo>
                <a:lnTo>
                  <a:pt x="6702056" y="1917394"/>
                </a:lnTo>
                <a:moveTo>
                  <a:pt x="11697676" y="1917394"/>
                </a:moveTo>
                <a:lnTo>
                  <a:pt x="11548472" y="1917394"/>
                </a:lnTo>
                <a:lnTo>
                  <a:pt x="11548472" y="2813617"/>
                </a:lnTo>
                <a:lnTo>
                  <a:pt x="11697676" y="2813617"/>
                </a:lnTo>
                <a:lnTo>
                  <a:pt x="11697676" y="1917394"/>
                </a:lnTo>
                <a:close/>
                <a:moveTo>
                  <a:pt x="12980209" y="1917394"/>
                </a:moveTo>
                <a:lnTo>
                  <a:pt x="12831005" y="1917394"/>
                </a:lnTo>
                <a:lnTo>
                  <a:pt x="12831005" y="2813617"/>
                </a:lnTo>
                <a:lnTo>
                  <a:pt x="12980209" y="2813617"/>
                </a:lnTo>
                <a:lnTo>
                  <a:pt x="12980209" y="1917394"/>
                </a:lnTo>
                <a:close/>
                <a:moveTo>
                  <a:pt x="853219" y="1899397"/>
                </a:moveTo>
                <a:cubicBezTo>
                  <a:pt x="725661" y="1899397"/>
                  <a:pt x="637530" y="1960328"/>
                  <a:pt x="601711" y="2055452"/>
                </a:cubicBezTo>
                <a:lnTo>
                  <a:pt x="601711" y="1917394"/>
                </a:lnTo>
                <a:lnTo>
                  <a:pt x="452507" y="1917394"/>
                </a:lnTo>
                <a:lnTo>
                  <a:pt x="452507" y="2813617"/>
                </a:lnTo>
                <a:lnTo>
                  <a:pt x="601711" y="2813617"/>
                </a:lnTo>
                <a:lnTo>
                  <a:pt x="601711" y="2223847"/>
                </a:lnTo>
                <a:cubicBezTo>
                  <a:pt x="601711" y="2098386"/>
                  <a:pt x="664588" y="2014060"/>
                  <a:pt x="797557" y="2014060"/>
                </a:cubicBezTo>
                <a:cubicBezTo>
                  <a:pt x="928722" y="2014060"/>
                  <a:pt x="991599" y="2098386"/>
                  <a:pt x="991599" y="2223847"/>
                </a:cubicBezTo>
                <a:lnTo>
                  <a:pt x="991599" y="2813617"/>
                </a:lnTo>
                <a:lnTo>
                  <a:pt x="1140803" y="2813617"/>
                </a:lnTo>
                <a:lnTo>
                  <a:pt x="1140803" y="2193511"/>
                </a:lnTo>
                <a:cubicBezTo>
                  <a:pt x="1140803" y="2024858"/>
                  <a:pt x="1034892" y="1899397"/>
                  <a:pt x="853219" y="1899397"/>
                </a:cubicBezTo>
                <a:moveTo>
                  <a:pt x="1756945" y="1899397"/>
                </a:moveTo>
                <a:cubicBezTo>
                  <a:pt x="1629387" y="1899397"/>
                  <a:pt x="1541257" y="1960328"/>
                  <a:pt x="1505437" y="2055452"/>
                </a:cubicBezTo>
                <a:lnTo>
                  <a:pt x="1505437" y="1917394"/>
                </a:lnTo>
                <a:lnTo>
                  <a:pt x="1356234" y="1917394"/>
                </a:lnTo>
                <a:lnTo>
                  <a:pt x="1356234" y="2813617"/>
                </a:lnTo>
                <a:lnTo>
                  <a:pt x="1505437" y="2813617"/>
                </a:lnTo>
                <a:lnTo>
                  <a:pt x="1505437" y="2223847"/>
                </a:lnTo>
                <a:cubicBezTo>
                  <a:pt x="1505437" y="2098386"/>
                  <a:pt x="1568314" y="2014060"/>
                  <a:pt x="1701283" y="2014060"/>
                </a:cubicBezTo>
                <a:cubicBezTo>
                  <a:pt x="1832449" y="2014060"/>
                  <a:pt x="1895326" y="2098386"/>
                  <a:pt x="1895326" y="2223847"/>
                </a:cubicBezTo>
                <a:lnTo>
                  <a:pt x="1895326" y="2813617"/>
                </a:lnTo>
                <a:lnTo>
                  <a:pt x="2044529" y="2813617"/>
                </a:lnTo>
                <a:lnTo>
                  <a:pt x="2044529" y="2193511"/>
                </a:lnTo>
                <a:cubicBezTo>
                  <a:pt x="2044272" y="2024858"/>
                  <a:pt x="1938360" y="1899397"/>
                  <a:pt x="1756945" y="1899397"/>
                </a:cubicBezTo>
                <a:moveTo>
                  <a:pt x="2644179" y="2704353"/>
                </a:moveTo>
                <a:cubicBezTo>
                  <a:pt x="2493171" y="2704353"/>
                  <a:pt x="2389064" y="2596888"/>
                  <a:pt x="2389064" y="2365505"/>
                </a:cubicBezTo>
                <a:cubicBezTo>
                  <a:pt x="2389064" y="2132580"/>
                  <a:pt x="2491367" y="2026658"/>
                  <a:pt x="2644179" y="2026658"/>
                </a:cubicBezTo>
                <a:cubicBezTo>
                  <a:pt x="2795186" y="2026658"/>
                  <a:pt x="2899294" y="2132323"/>
                  <a:pt x="2899294" y="2365505"/>
                </a:cubicBezTo>
                <a:cubicBezTo>
                  <a:pt x="2899294" y="2596631"/>
                  <a:pt x="2798794" y="2704353"/>
                  <a:pt x="2644179" y="2704353"/>
                </a:cubicBezTo>
                <a:moveTo>
                  <a:pt x="2651394" y="1899397"/>
                </a:moveTo>
                <a:cubicBezTo>
                  <a:pt x="2381848" y="1899397"/>
                  <a:pt x="2232902" y="2096587"/>
                  <a:pt x="2232902" y="2376303"/>
                </a:cubicBezTo>
                <a:cubicBezTo>
                  <a:pt x="2232902" y="2659362"/>
                  <a:pt x="2385714" y="2831613"/>
                  <a:pt x="2637221" y="2831613"/>
                </a:cubicBezTo>
                <a:cubicBezTo>
                  <a:pt x="2908571" y="2831613"/>
                  <a:pt x="3055971" y="2634424"/>
                  <a:pt x="3055971" y="2354707"/>
                </a:cubicBezTo>
                <a:cubicBezTo>
                  <a:pt x="3055713" y="2071392"/>
                  <a:pt x="2904706" y="1899397"/>
                  <a:pt x="2651394" y="1899397"/>
                </a:cubicBezTo>
                <a:moveTo>
                  <a:pt x="4365047" y="2723892"/>
                </a:moveTo>
                <a:cubicBezTo>
                  <a:pt x="4262743" y="2723892"/>
                  <a:pt x="4192651" y="2666560"/>
                  <a:pt x="4192651" y="2566294"/>
                </a:cubicBezTo>
                <a:cubicBezTo>
                  <a:pt x="4192651" y="2481968"/>
                  <a:pt x="4241097" y="2440833"/>
                  <a:pt x="4343659" y="2415638"/>
                </a:cubicBezTo>
                <a:lnTo>
                  <a:pt x="4453178" y="2388644"/>
                </a:lnTo>
                <a:cubicBezTo>
                  <a:pt x="4521466" y="2372447"/>
                  <a:pt x="4559089" y="2361649"/>
                  <a:pt x="4573520" y="2349309"/>
                </a:cubicBezTo>
                <a:lnTo>
                  <a:pt x="4573520" y="2523103"/>
                </a:lnTo>
                <a:cubicBezTo>
                  <a:pt x="4573520" y="2655762"/>
                  <a:pt x="4481782" y="2723892"/>
                  <a:pt x="4365047" y="2723892"/>
                </a:cubicBezTo>
                <a:moveTo>
                  <a:pt x="4411947" y="1899397"/>
                </a:moveTo>
                <a:cubicBezTo>
                  <a:pt x="4194455" y="1899397"/>
                  <a:pt x="4059682" y="2030257"/>
                  <a:pt x="4049116" y="2186312"/>
                </a:cubicBezTo>
                <a:lnTo>
                  <a:pt x="4187497" y="2215106"/>
                </a:lnTo>
                <a:cubicBezTo>
                  <a:pt x="4194713" y="2100443"/>
                  <a:pt x="4264805" y="2014317"/>
                  <a:pt x="4401381" y="2014317"/>
                </a:cubicBezTo>
                <a:cubicBezTo>
                  <a:pt x="4516312" y="2014317"/>
                  <a:pt x="4573777" y="2077048"/>
                  <a:pt x="4573777" y="2180913"/>
                </a:cubicBezTo>
                <a:lnTo>
                  <a:pt x="4573777" y="2186312"/>
                </a:lnTo>
                <a:cubicBezTo>
                  <a:pt x="4573777" y="2229246"/>
                  <a:pt x="4561151" y="2247243"/>
                  <a:pt x="4521724" y="2258041"/>
                </a:cubicBezTo>
                <a:lnTo>
                  <a:pt x="4263001" y="2322571"/>
                </a:lnTo>
                <a:cubicBezTo>
                  <a:pt x="4124620" y="2358564"/>
                  <a:pt x="4043705" y="2449831"/>
                  <a:pt x="4043705" y="2577092"/>
                </a:cubicBezTo>
                <a:cubicBezTo>
                  <a:pt x="4043705" y="2738546"/>
                  <a:pt x="4164047" y="2831613"/>
                  <a:pt x="4324074" y="2831613"/>
                </a:cubicBezTo>
                <a:cubicBezTo>
                  <a:pt x="4458847" y="2831613"/>
                  <a:pt x="4548781" y="2767083"/>
                  <a:pt x="4573777" y="2677358"/>
                </a:cubicBezTo>
                <a:cubicBezTo>
                  <a:pt x="4577385" y="2761684"/>
                  <a:pt x="4584600" y="2797420"/>
                  <a:pt x="4591816" y="2813617"/>
                </a:cubicBezTo>
                <a:lnTo>
                  <a:pt x="4744627" y="2813617"/>
                </a:lnTo>
                <a:cubicBezTo>
                  <a:pt x="4728393" y="2767083"/>
                  <a:pt x="4721177" y="2702553"/>
                  <a:pt x="4721177" y="2627225"/>
                </a:cubicBezTo>
                <a:lnTo>
                  <a:pt x="4721177" y="2171915"/>
                </a:lnTo>
                <a:cubicBezTo>
                  <a:pt x="4720920" y="2003519"/>
                  <a:pt x="4603927" y="1899397"/>
                  <a:pt x="4411947" y="1899397"/>
                </a:cubicBezTo>
                <a:moveTo>
                  <a:pt x="6942741" y="2268581"/>
                </a:moveTo>
                <a:cubicBezTo>
                  <a:pt x="6962584" y="2110984"/>
                  <a:pt x="7043241" y="2021259"/>
                  <a:pt x="7185229" y="2021259"/>
                </a:cubicBezTo>
                <a:cubicBezTo>
                  <a:pt x="7320002" y="2021259"/>
                  <a:pt x="7399114" y="2101986"/>
                  <a:pt x="7402721" y="2268581"/>
                </a:cubicBezTo>
                <a:lnTo>
                  <a:pt x="6942741" y="2268581"/>
                </a:lnTo>
                <a:moveTo>
                  <a:pt x="7185229" y="1899397"/>
                </a:moveTo>
                <a:cubicBezTo>
                  <a:pt x="6948153" y="1899397"/>
                  <a:pt x="6782714" y="2065993"/>
                  <a:pt x="6782714" y="2372704"/>
                </a:cubicBezTo>
                <a:cubicBezTo>
                  <a:pt x="6782714" y="2666560"/>
                  <a:pt x="6935525" y="2831613"/>
                  <a:pt x="7185229" y="2831613"/>
                </a:cubicBezTo>
                <a:cubicBezTo>
                  <a:pt x="7390095" y="2831613"/>
                  <a:pt x="7519456" y="2715151"/>
                  <a:pt x="7551667" y="2539557"/>
                </a:cubicBezTo>
                <a:lnTo>
                  <a:pt x="7415091" y="2503821"/>
                </a:lnTo>
                <a:cubicBezTo>
                  <a:pt x="7391641" y="2654477"/>
                  <a:pt x="7310983" y="2706410"/>
                  <a:pt x="7199403" y="2706410"/>
                </a:cubicBezTo>
                <a:cubicBezTo>
                  <a:pt x="7021595" y="2706410"/>
                  <a:pt x="6942484" y="2575550"/>
                  <a:pt x="6937072" y="2374761"/>
                </a:cubicBezTo>
                <a:lnTo>
                  <a:pt x="7553213" y="2374761"/>
                </a:lnTo>
                <a:lnTo>
                  <a:pt x="7553213" y="2324627"/>
                </a:lnTo>
                <a:cubicBezTo>
                  <a:pt x="7553729" y="2010461"/>
                  <a:pt x="7382879" y="1899397"/>
                  <a:pt x="7185229" y="1899397"/>
                </a:cubicBezTo>
                <a:moveTo>
                  <a:pt x="9777354" y="2268581"/>
                </a:moveTo>
                <a:cubicBezTo>
                  <a:pt x="9797197" y="2110984"/>
                  <a:pt x="9877854" y="2021259"/>
                  <a:pt x="10019842" y="2021259"/>
                </a:cubicBezTo>
                <a:cubicBezTo>
                  <a:pt x="10154615" y="2021259"/>
                  <a:pt x="10233727" y="2101986"/>
                  <a:pt x="10237334" y="2268581"/>
                </a:cubicBezTo>
                <a:lnTo>
                  <a:pt x="9777354" y="2268581"/>
                </a:lnTo>
                <a:moveTo>
                  <a:pt x="10019842" y="1899397"/>
                </a:moveTo>
                <a:cubicBezTo>
                  <a:pt x="9782766" y="1899397"/>
                  <a:pt x="9617327" y="2065993"/>
                  <a:pt x="9617327" y="2372704"/>
                </a:cubicBezTo>
                <a:cubicBezTo>
                  <a:pt x="9617327" y="2666560"/>
                  <a:pt x="9770138" y="2831613"/>
                  <a:pt x="10019842" y="2831613"/>
                </a:cubicBezTo>
                <a:cubicBezTo>
                  <a:pt x="10224708" y="2831613"/>
                  <a:pt x="10354069" y="2715151"/>
                  <a:pt x="10386280" y="2539557"/>
                </a:cubicBezTo>
                <a:lnTo>
                  <a:pt x="10249704" y="2503821"/>
                </a:lnTo>
                <a:cubicBezTo>
                  <a:pt x="10226254" y="2654477"/>
                  <a:pt x="10145596" y="2706410"/>
                  <a:pt x="10034016" y="2706410"/>
                </a:cubicBezTo>
                <a:cubicBezTo>
                  <a:pt x="9856207" y="2706410"/>
                  <a:pt x="9777097" y="2575550"/>
                  <a:pt x="9771684" y="2374761"/>
                </a:cubicBezTo>
                <a:lnTo>
                  <a:pt x="10387826" y="2374761"/>
                </a:lnTo>
                <a:lnTo>
                  <a:pt x="10387826" y="2324627"/>
                </a:lnTo>
                <a:cubicBezTo>
                  <a:pt x="10388342" y="2010461"/>
                  <a:pt x="10217492" y="1899397"/>
                  <a:pt x="10019842" y="1899397"/>
                </a:cubicBezTo>
                <a:moveTo>
                  <a:pt x="12299387" y="1899397"/>
                </a:moveTo>
                <a:cubicBezTo>
                  <a:pt x="12053291" y="1899397"/>
                  <a:pt x="11886049" y="2071392"/>
                  <a:pt x="11886049" y="2374503"/>
                </a:cubicBezTo>
                <a:cubicBezTo>
                  <a:pt x="11886049" y="2671959"/>
                  <a:pt x="12049425" y="2831613"/>
                  <a:pt x="12292171" y="2831613"/>
                </a:cubicBezTo>
                <a:cubicBezTo>
                  <a:pt x="12511467" y="2831613"/>
                  <a:pt x="12635417" y="2697154"/>
                  <a:pt x="12660413" y="2512562"/>
                </a:cubicBezTo>
                <a:lnTo>
                  <a:pt x="12518425" y="2478369"/>
                </a:lnTo>
                <a:cubicBezTo>
                  <a:pt x="12493171" y="2646764"/>
                  <a:pt x="12421533" y="2704353"/>
                  <a:pt x="12302736" y="2704353"/>
                </a:cubicBezTo>
                <a:cubicBezTo>
                  <a:pt x="12130340" y="2704353"/>
                  <a:pt x="12042210" y="2578892"/>
                  <a:pt x="12042210" y="2363706"/>
                </a:cubicBezTo>
                <a:cubicBezTo>
                  <a:pt x="12042210" y="2139778"/>
                  <a:pt x="12135494" y="2026658"/>
                  <a:pt x="12295521" y="2026658"/>
                </a:cubicBezTo>
                <a:cubicBezTo>
                  <a:pt x="12408648" y="2026658"/>
                  <a:pt x="12491367" y="2082189"/>
                  <a:pt x="12518167" y="2241844"/>
                </a:cubicBezTo>
                <a:lnTo>
                  <a:pt x="12660156" y="2207908"/>
                </a:lnTo>
                <a:cubicBezTo>
                  <a:pt x="12635417" y="2024858"/>
                  <a:pt x="12511467" y="1899397"/>
                  <a:pt x="12299387" y="1899397"/>
                </a:cubicBezTo>
                <a:moveTo>
                  <a:pt x="13596350" y="1899397"/>
                </a:moveTo>
                <a:cubicBezTo>
                  <a:pt x="13468794" y="1899397"/>
                  <a:pt x="13380662" y="1960328"/>
                  <a:pt x="13344844" y="2055452"/>
                </a:cubicBezTo>
                <a:lnTo>
                  <a:pt x="13344844" y="1917394"/>
                </a:lnTo>
                <a:lnTo>
                  <a:pt x="13195639" y="1917394"/>
                </a:lnTo>
                <a:lnTo>
                  <a:pt x="13195639" y="2813617"/>
                </a:lnTo>
                <a:lnTo>
                  <a:pt x="13344844" y="2813617"/>
                </a:lnTo>
                <a:lnTo>
                  <a:pt x="13344844" y="2223847"/>
                </a:lnTo>
                <a:cubicBezTo>
                  <a:pt x="13344844" y="2098386"/>
                  <a:pt x="13407721" y="2014060"/>
                  <a:pt x="13540690" y="2014060"/>
                </a:cubicBezTo>
                <a:cubicBezTo>
                  <a:pt x="13671856" y="2014060"/>
                  <a:pt x="13734732" y="2098386"/>
                  <a:pt x="13734732" y="2223847"/>
                </a:cubicBezTo>
                <a:lnTo>
                  <a:pt x="13734732" y="2813617"/>
                </a:lnTo>
                <a:lnTo>
                  <a:pt x="13883936" y="2813617"/>
                </a:lnTo>
                <a:lnTo>
                  <a:pt x="13883936" y="2193511"/>
                </a:lnTo>
                <a:cubicBezTo>
                  <a:pt x="13883936" y="2024858"/>
                  <a:pt x="13777767" y="1899397"/>
                  <a:pt x="13596350" y="1899397"/>
                </a:cubicBezTo>
                <a:moveTo>
                  <a:pt x="14232336" y="2268581"/>
                </a:moveTo>
                <a:cubicBezTo>
                  <a:pt x="14252177" y="2110984"/>
                  <a:pt x="14332835" y="2021259"/>
                  <a:pt x="14474823" y="2021259"/>
                </a:cubicBezTo>
                <a:cubicBezTo>
                  <a:pt x="14609596" y="2021259"/>
                  <a:pt x="14688708" y="2101986"/>
                  <a:pt x="14692316" y="2268581"/>
                </a:cubicBezTo>
                <a:lnTo>
                  <a:pt x="14232336" y="2268581"/>
                </a:lnTo>
                <a:moveTo>
                  <a:pt x="14474823" y="1899397"/>
                </a:moveTo>
                <a:cubicBezTo>
                  <a:pt x="14237746" y="1899397"/>
                  <a:pt x="14072308" y="2065993"/>
                  <a:pt x="14072308" y="2372704"/>
                </a:cubicBezTo>
                <a:cubicBezTo>
                  <a:pt x="14072308" y="2666560"/>
                  <a:pt x="14225120" y="2831613"/>
                  <a:pt x="14474823" y="2831613"/>
                </a:cubicBezTo>
                <a:cubicBezTo>
                  <a:pt x="14679689" y="2831613"/>
                  <a:pt x="14809051" y="2715151"/>
                  <a:pt x="14841262" y="2539557"/>
                </a:cubicBezTo>
                <a:lnTo>
                  <a:pt x="14704684" y="2503821"/>
                </a:lnTo>
                <a:cubicBezTo>
                  <a:pt x="14681235" y="2654477"/>
                  <a:pt x="14600577" y="2706410"/>
                  <a:pt x="14488996" y="2706410"/>
                </a:cubicBezTo>
                <a:cubicBezTo>
                  <a:pt x="14311190" y="2706410"/>
                  <a:pt x="14232078" y="2575550"/>
                  <a:pt x="14226666" y="2374761"/>
                </a:cubicBezTo>
                <a:lnTo>
                  <a:pt x="14842809" y="2374761"/>
                </a:lnTo>
                <a:lnTo>
                  <a:pt x="14842809" y="2324627"/>
                </a:lnTo>
                <a:cubicBezTo>
                  <a:pt x="14843065" y="2010461"/>
                  <a:pt x="14672473" y="1899397"/>
                  <a:pt x="14474823" y="1899397"/>
                </a:cubicBezTo>
                <a:moveTo>
                  <a:pt x="5204092" y="1666471"/>
                </a:moveTo>
                <a:lnTo>
                  <a:pt x="5054889" y="1702207"/>
                </a:lnTo>
                <a:lnTo>
                  <a:pt x="5054889" y="1917394"/>
                </a:lnTo>
                <a:lnTo>
                  <a:pt x="4882493" y="1917394"/>
                </a:lnTo>
                <a:lnTo>
                  <a:pt x="4882493" y="2032057"/>
                </a:lnTo>
                <a:lnTo>
                  <a:pt x="5054889" y="2032057"/>
                </a:lnTo>
                <a:lnTo>
                  <a:pt x="5054889" y="2580434"/>
                </a:lnTo>
                <a:cubicBezTo>
                  <a:pt x="5054889" y="2727491"/>
                  <a:pt x="5124981" y="2831356"/>
                  <a:pt x="5300985" y="2831356"/>
                </a:cubicBezTo>
                <a:cubicBezTo>
                  <a:pt x="5389115" y="2831356"/>
                  <a:pt x="5464361" y="2802562"/>
                  <a:pt x="5493223" y="2775824"/>
                </a:cubicBezTo>
                <a:lnTo>
                  <a:pt x="5451992" y="2668360"/>
                </a:lnTo>
                <a:cubicBezTo>
                  <a:pt x="5451992" y="2668360"/>
                  <a:pt x="5398135" y="2705895"/>
                  <a:pt x="5320827" y="2705895"/>
                </a:cubicBezTo>
                <a:cubicBezTo>
                  <a:pt x="5239912" y="2705895"/>
                  <a:pt x="5204092" y="2657562"/>
                  <a:pt x="5204092" y="2557039"/>
                </a:cubicBezTo>
                <a:lnTo>
                  <a:pt x="5204092" y="2032057"/>
                </a:lnTo>
                <a:lnTo>
                  <a:pt x="5470031" y="2032057"/>
                </a:lnTo>
                <a:lnTo>
                  <a:pt x="5470031" y="1917394"/>
                </a:lnTo>
                <a:lnTo>
                  <a:pt x="5204092" y="1917394"/>
                </a:lnTo>
                <a:lnTo>
                  <a:pt x="5204092" y="1666471"/>
                </a:lnTo>
                <a:moveTo>
                  <a:pt x="219296" y="1558750"/>
                </a:moveTo>
                <a:lnTo>
                  <a:pt x="62877" y="1558750"/>
                </a:lnTo>
                <a:lnTo>
                  <a:pt x="62877" y="2813360"/>
                </a:lnTo>
                <a:lnTo>
                  <a:pt x="219296" y="2813360"/>
                </a:lnTo>
                <a:lnTo>
                  <a:pt x="219296" y="1558750"/>
                </a:lnTo>
                <a:close/>
                <a:moveTo>
                  <a:pt x="9411173" y="1558750"/>
                </a:moveTo>
                <a:lnTo>
                  <a:pt x="9174096" y="1558750"/>
                </a:lnTo>
                <a:lnTo>
                  <a:pt x="8802247" y="2569636"/>
                </a:lnTo>
                <a:lnTo>
                  <a:pt x="8428593" y="1558750"/>
                </a:lnTo>
                <a:lnTo>
                  <a:pt x="8180694" y="1558750"/>
                </a:lnTo>
                <a:lnTo>
                  <a:pt x="8180694" y="2813360"/>
                </a:lnTo>
                <a:lnTo>
                  <a:pt x="8337113" y="2813360"/>
                </a:lnTo>
                <a:lnTo>
                  <a:pt x="8337113" y="1732801"/>
                </a:lnTo>
                <a:lnTo>
                  <a:pt x="8737824" y="2813617"/>
                </a:lnTo>
                <a:lnTo>
                  <a:pt x="8858166" y="2813617"/>
                </a:lnTo>
                <a:lnTo>
                  <a:pt x="9255270" y="1731002"/>
                </a:lnTo>
                <a:lnTo>
                  <a:pt x="9255270" y="2813617"/>
                </a:lnTo>
                <a:lnTo>
                  <a:pt x="9411431" y="2813617"/>
                </a:lnTo>
                <a:lnTo>
                  <a:pt x="9411431" y="1558750"/>
                </a:lnTo>
                <a:moveTo>
                  <a:pt x="10941349" y="2704353"/>
                </a:moveTo>
                <a:cubicBezTo>
                  <a:pt x="10793949" y="2704353"/>
                  <a:pt x="10695254" y="2598688"/>
                  <a:pt x="10695254" y="2365505"/>
                </a:cubicBezTo>
                <a:cubicBezTo>
                  <a:pt x="10695254" y="2130780"/>
                  <a:pt x="10794207" y="2026658"/>
                  <a:pt x="10941349" y="2026658"/>
                </a:cubicBezTo>
                <a:cubicBezTo>
                  <a:pt x="11088749" y="2026658"/>
                  <a:pt x="11187445" y="2130523"/>
                  <a:pt x="11187445" y="2365505"/>
                </a:cubicBezTo>
                <a:cubicBezTo>
                  <a:pt x="11187445" y="2598431"/>
                  <a:pt x="11088749" y="2704353"/>
                  <a:pt x="10941349" y="2704353"/>
                </a:cubicBezTo>
                <a:moveTo>
                  <a:pt x="11333042" y="1558750"/>
                </a:moveTo>
                <a:lnTo>
                  <a:pt x="11183838" y="1558750"/>
                </a:lnTo>
                <a:lnTo>
                  <a:pt x="11183838" y="2089388"/>
                </a:lnTo>
                <a:cubicBezTo>
                  <a:pt x="11151368" y="1990665"/>
                  <a:pt x="11072515" y="1899397"/>
                  <a:pt x="10916095" y="1899397"/>
                </a:cubicBezTo>
                <a:cubicBezTo>
                  <a:pt x="10714838" y="1899397"/>
                  <a:pt x="10538834" y="2057252"/>
                  <a:pt x="10538834" y="2370904"/>
                </a:cubicBezTo>
                <a:cubicBezTo>
                  <a:pt x="10538834" y="2688156"/>
                  <a:pt x="10714838" y="2831613"/>
                  <a:pt x="10903469" y="2831613"/>
                </a:cubicBezTo>
                <a:cubicBezTo>
                  <a:pt x="11045457" y="2831613"/>
                  <a:pt x="11149564" y="2749087"/>
                  <a:pt x="11183838" y="2632624"/>
                </a:cubicBezTo>
                <a:lnTo>
                  <a:pt x="11183838" y="2700753"/>
                </a:lnTo>
                <a:cubicBezTo>
                  <a:pt x="11183838" y="2741888"/>
                  <a:pt x="11187445" y="2786879"/>
                  <a:pt x="11192857" y="2813617"/>
                </a:cubicBezTo>
                <a:lnTo>
                  <a:pt x="11343864" y="2813617"/>
                </a:lnTo>
                <a:cubicBezTo>
                  <a:pt x="11336649" y="2770683"/>
                  <a:pt x="11333042" y="2707952"/>
                  <a:pt x="11333042" y="2627225"/>
                </a:cubicBezTo>
                <a:lnTo>
                  <a:pt x="11333042" y="1558750"/>
                </a:lnTo>
                <a:moveTo>
                  <a:pt x="5712261" y="1532012"/>
                </a:moveTo>
                <a:cubicBezTo>
                  <a:pt x="5652992" y="1532012"/>
                  <a:pt x="5606350" y="1578546"/>
                  <a:pt x="5606350" y="1637677"/>
                </a:cubicBezTo>
                <a:cubicBezTo>
                  <a:pt x="5606350" y="1696808"/>
                  <a:pt x="5652992" y="1741542"/>
                  <a:pt x="5712261" y="1741542"/>
                </a:cubicBezTo>
                <a:cubicBezTo>
                  <a:pt x="5771531" y="1741542"/>
                  <a:pt x="5816369" y="1696808"/>
                  <a:pt x="5816369" y="1637677"/>
                </a:cubicBezTo>
                <a:cubicBezTo>
                  <a:pt x="5816627" y="1578546"/>
                  <a:pt x="5771531" y="1532012"/>
                  <a:pt x="5712261" y="1532012"/>
                </a:cubicBezTo>
                <a:moveTo>
                  <a:pt x="11623976" y="1532012"/>
                </a:moveTo>
                <a:cubicBezTo>
                  <a:pt x="11564707" y="1532012"/>
                  <a:pt x="11518064" y="1578546"/>
                  <a:pt x="11518064" y="1637677"/>
                </a:cubicBezTo>
                <a:cubicBezTo>
                  <a:pt x="11518064" y="1696808"/>
                  <a:pt x="11564707" y="1741542"/>
                  <a:pt x="11623976" y="1741542"/>
                </a:cubicBezTo>
                <a:cubicBezTo>
                  <a:pt x="11683245" y="1741542"/>
                  <a:pt x="11728083" y="1696808"/>
                  <a:pt x="11728083" y="1637677"/>
                </a:cubicBezTo>
                <a:cubicBezTo>
                  <a:pt x="11728341" y="1578546"/>
                  <a:pt x="11683245" y="1532012"/>
                  <a:pt x="11623976" y="1532012"/>
                </a:cubicBezTo>
                <a:moveTo>
                  <a:pt x="12906510" y="1532012"/>
                </a:moveTo>
                <a:cubicBezTo>
                  <a:pt x="12847240" y="1532012"/>
                  <a:pt x="12800598" y="1578546"/>
                  <a:pt x="12800598" y="1637677"/>
                </a:cubicBezTo>
                <a:cubicBezTo>
                  <a:pt x="12800598" y="1696808"/>
                  <a:pt x="12847240" y="1741542"/>
                  <a:pt x="12906510" y="1741542"/>
                </a:cubicBezTo>
                <a:cubicBezTo>
                  <a:pt x="12965779" y="1741542"/>
                  <a:pt x="13010617" y="1696808"/>
                  <a:pt x="13010617" y="1637677"/>
                </a:cubicBezTo>
                <a:cubicBezTo>
                  <a:pt x="13010875" y="1578546"/>
                  <a:pt x="12965779" y="1532012"/>
                  <a:pt x="12906510" y="1532012"/>
                </a:cubicBezTo>
              </a:path>
            </a:pathLst>
          </a:custGeom>
          <a:solidFill>
            <a:schemeClr val="bg1"/>
          </a:solidFill>
          <a:ln w="25765" cap="flat">
            <a:noFill/>
            <a:prstDash val="solid"/>
            <a:miter/>
          </a:ln>
        </p:spPr>
        <p:txBody>
          <a:bodyPr rtlCol="0" anchor="ctr"/>
          <a:lstStyle/>
          <a:p>
            <a:endParaRPr lang="en-GB"/>
          </a:p>
        </p:txBody>
      </p:sp>
    </p:spTree>
    <p:extLst>
      <p:ext uri="{BB962C8B-B14F-4D97-AF65-F5344CB8AC3E}">
        <p14:creationId xmlns:p14="http://schemas.microsoft.com/office/powerpoint/2010/main" val="483098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hart">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hasCustomPrompt="1"/>
          </p:nvPr>
        </p:nvSpPr>
        <p:spPr>
          <a:xfrm>
            <a:off x="8124205" y="293525"/>
            <a:ext cx="3778870" cy="878050"/>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11" name="Chart Placeholder 10">
            <a:extLst>
              <a:ext uri="{FF2B5EF4-FFF2-40B4-BE49-F238E27FC236}">
                <a16:creationId xmlns:a16="http://schemas.microsoft.com/office/drawing/2014/main" id="{698C230B-5408-E1A5-CFA9-2F383131120D}"/>
              </a:ext>
            </a:extLst>
          </p:cNvPr>
          <p:cNvSpPr>
            <a:spLocks noGrp="1"/>
          </p:cNvSpPr>
          <p:nvPr>
            <p:ph type="chart" sz="quarter" idx="16"/>
          </p:nvPr>
        </p:nvSpPr>
        <p:spPr>
          <a:xfrm>
            <a:off x="292100" y="1306512"/>
            <a:ext cx="3770313" cy="3440113"/>
          </a:xfrm>
          <a:solidFill>
            <a:schemeClr val="bg1"/>
          </a:solidFill>
        </p:spPr>
        <p:txBody>
          <a:bodyPr/>
          <a:lstStyle/>
          <a:p>
            <a:r>
              <a:rPr lang="en-US" altLang="zh-CN"/>
              <a:t>Click icon to add chart</a:t>
            </a:r>
            <a:endParaRPr lang="en-US"/>
          </a:p>
        </p:txBody>
      </p:sp>
      <p:sp>
        <p:nvSpPr>
          <p:cNvPr id="12" name="Text Placeholder 7">
            <a:extLst>
              <a:ext uri="{FF2B5EF4-FFF2-40B4-BE49-F238E27FC236}">
                <a16:creationId xmlns:a16="http://schemas.microsoft.com/office/drawing/2014/main" id="{6BA18FE4-4638-2816-D5EB-4ABC0612973F}"/>
              </a:ext>
            </a:extLst>
          </p:cNvPr>
          <p:cNvSpPr>
            <a:spLocks noGrp="1"/>
          </p:cNvSpPr>
          <p:nvPr>
            <p:ph type="body" sz="quarter" idx="17" hasCustomPrompt="1"/>
          </p:nvPr>
        </p:nvSpPr>
        <p:spPr>
          <a:xfrm>
            <a:off x="291480" y="4894903"/>
            <a:ext cx="3770934" cy="876300"/>
          </a:xfrm>
        </p:spPr>
        <p:txBody>
          <a:bodyPr/>
          <a:lstStyle>
            <a:lvl1pPr>
              <a:defRPr sz="1200"/>
            </a:lvl1pPr>
            <a:lvl2pPr>
              <a:defRPr sz="1200"/>
            </a:lvl2pPr>
            <a:lvl3pPr>
              <a:defRPr sz="1100"/>
            </a:lvl3pPr>
          </a:lstStyle>
          <a:p>
            <a:pPr lvl="0"/>
            <a:r>
              <a:rPr lang="en-GB" dirty="0"/>
              <a:t>Click to add text. Delete if not required.</a:t>
            </a:r>
          </a:p>
          <a:p>
            <a:pPr lvl="1"/>
            <a:r>
              <a:rPr lang="en-GB" dirty="0"/>
              <a:t>Second level</a:t>
            </a:r>
          </a:p>
          <a:p>
            <a:pPr lvl="2"/>
            <a:r>
              <a:rPr lang="en-GB" dirty="0"/>
              <a:t>Third level</a:t>
            </a:r>
          </a:p>
        </p:txBody>
      </p:sp>
      <p:sp>
        <p:nvSpPr>
          <p:cNvPr id="13" name="Chart Placeholder 10">
            <a:extLst>
              <a:ext uri="{FF2B5EF4-FFF2-40B4-BE49-F238E27FC236}">
                <a16:creationId xmlns:a16="http://schemas.microsoft.com/office/drawing/2014/main" id="{446A3E25-507C-4190-4950-DA0C712EB336}"/>
              </a:ext>
            </a:extLst>
          </p:cNvPr>
          <p:cNvSpPr>
            <a:spLocks noGrp="1"/>
          </p:cNvSpPr>
          <p:nvPr>
            <p:ph type="chart" sz="quarter" idx="18"/>
          </p:nvPr>
        </p:nvSpPr>
        <p:spPr>
          <a:xfrm>
            <a:off x="4206875" y="1306513"/>
            <a:ext cx="3775076" cy="3440112"/>
          </a:xfrm>
          <a:solidFill>
            <a:schemeClr val="bg1"/>
          </a:solidFill>
        </p:spPr>
        <p:txBody>
          <a:bodyPr/>
          <a:lstStyle/>
          <a:p>
            <a:r>
              <a:rPr lang="en-US" altLang="zh-CN"/>
              <a:t>Click icon to add chart</a:t>
            </a:r>
            <a:endParaRPr lang="en-US"/>
          </a:p>
        </p:txBody>
      </p:sp>
      <p:sp>
        <p:nvSpPr>
          <p:cNvPr id="14" name="Text Placeholder 7">
            <a:extLst>
              <a:ext uri="{FF2B5EF4-FFF2-40B4-BE49-F238E27FC236}">
                <a16:creationId xmlns:a16="http://schemas.microsoft.com/office/drawing/2014/main" id="{DDD2F21A-FE62-6E81-6F5B-9A76691ED2EE}"/>
              </a:ext>
            </a:extLst>
          </p:cNvPr>
          <p:cNvSpPr>
            <a:spLocks noGrp="1"/>
          </p:cNvSpPr>
          <p:nvPr>
            <p:ph type="body" sz="quarter" idx="19" hasCustomPrompt="1"/>
          </p:nvPr>
        </p:nvSpPr>
        <p:spPr>
          <a:xfrm>
            <a:off x="4206874" y="4894903"/>
            <a:ext cx="3775076" cy="876300"/>
          </a:xfrm>
        </p:spPr>
        <p:txBody>
          <a:bodyPr/>
          <a:lstStyle>
            <a:lvl1pPr>
              <a:defRPr sz="1200"/>
            </a:lvl1pPr>
            <a:lvl2pPr>
              <a:defRPr sz="1200"/>
            </a:lvl2pPr>
            <a:lvl3pPr>
              <a:defRPr sz="1100"/>
            </a:lvl3pPr>
          </a:lstStyle>
          <a:p>
            <a:pPr lvl="0"/>
            <a:r>
              <a:rPr lang="en-GB" dirty="0"/>
              <a:t>Click to add text. Delete if not required.</a:t>
            </a:r>
          </a:p>
          <a:p>
            <a:pPr lvl="1"/>
            <a:r>
              <a:rPr lang="en-GB" dirty="0"/>
              <a:t>Second level</a:t>
            </a:r>
          </a:p>
          <a:p>
            <a:pPr lvl="2"/>
            <a:r>
              <a:rPr lang="en-GB" dirty="0"/>
              <a:t>Third level</a:t>
            </a:r>
          </a:p>
        </p:txBody>
      </p:sp>
      <p:sp>
        <p:nvSpPr>
          <p:cNvPr id="15" name="Chart Placeholder 10">
            <a:extLst>
              <a:ext uri="{FF2B5EF4-FFF2-40B4-BE49-F238E27FC236}">
                <a16:creationId xmlns:a16="http://schemas.microsoft.com/office/drawing/2014/main" id="{94EF43E1-5534-96EF-52FD-3CD0B7B21E71}"/>
              </a:ext>
            </a:extLst>
          </p:cNvPr>
          <p:cNvSpPr>
            <a:spLocks noGrp="1"/>
          </p:cNvSpPr>
          <p:nvPr>
            <p:ph type="chart" sz="quarter" idx="20"/>
          </p:nvPr>
        </p:nvSpPr>
        <p:spPr>
          <a:xfrm>
            <a:off x="8124825" y="1306512"/>
            <a:ext cx="3770313" cy="3440113"/>
          </a:xfrm>
          <a:solidFill>
            <a:schemeClr val="bg1"/>
          </a:solidFill>
        </p:spPr>
        <p:txBody>
          <a:bodyPr/>
          <a:lstStyle/>
          <a:p>
            <a:r>
              <a:rPr lang="en-US" altLang="zh-CN"/>
              <a:t>Click icon to add chart</a:t>
            </a:r>
            <a:endParaRPr lang="en-US"/>
          </a:p>
        </p:txBody>
      </p:sp>
      <p:sp>
        <p:nvSpPr>
          <p:cNvPr id="16" name="Text Placeholder 7">
            <a:extLst>
              <a:ext uri="{FF2B5EF4-FFF2-40B4-BE49-F238E27FC236}">
                <a16:creationId xmlns:a16="http://schemas.microsoft.com/office/drawing/2014/main" id="{074660EF-5B4C-59FD-5DE9-C6AEEC3EA783}"/>
              </a:ext>
            </a:extLst>
          </p:cNvPr>
          <p:cNvSpPr>
            <a:spLocks noGrp="1"/>
          </p:cNvSpPr>
          <p:nvPr>
            <p:ph type="body" sz="quarter" idx="21" hasCustomPrompt="1"/>
          </p:nvPr>
        </p:nvSpPr>
        <p:spPr>
          <a:xfrm>
            <a:off x="8124205" y="4894903"/>
            <a:ext cx="3770934" cy="876300"/>
          </a:xfrm>
        </p:spPr>
        <p:txBody>
          <a:bodyPr/>
          <a:lstStyle>
            <a:lvl1pPr>
              <a:defRPr sz="1200"/>
            </a:lvl1pPr>
            <a:lvl2pPr>
              <a:defRPr sz="1200"/>
            </a:lvl2pPr>
            <a:lvl3pPr>
              <a:defRPr sz="1100"/>
            </a:lvl3pPr>
          </a:lstStyle>
          <a:p>
            <a:pPr lvl="0"/>
            <a:r>
              <a:rPr lang="en-GB" dirty="0"/>
              <a:t>Click to add text. Delete if not required.</a:t>
            </a:r>
          </a:p>
          <a:p>
            <a:pPr lvl="1"/>
            <a:r>
              <a:rPr lang="en-GB" dirty="0"/>
              <a:t>Second level</a:t>
            </a:r>
          </a:p>
          <a:p>
            <a:pPr lvl="2"/>
            <a:r>
              <a:rPr lang="en-GB" dirty="0"/>
              <a:t>Third level</a:t>
            </a:r>
          </a:p>
        </p:txBody>
      </p:sp>
      <p:sp>
        <p:nvSpPr>
          <p:cNvPr id="9" name="Title 8">
            <a:extLst>
              <a:ext uri="{FF2B5EF4-FFF2-40B4-BE49-F238E27FC236}">
                <a16:creationId xmlns:a16="http://schemas.microsoft.com/office/drawing/2014/main" id="{5FD82D33-FC73-4137-A0A9-8EB43DA1A810}"/>
              </a:ext>
            </a:extLst>
          </p:cNvPr>
          <p:cNvSpPr>
            <a:spLocks noGrp="1"/>
          </p:cNvSpPr>
          <p:nvPr>
            <p:ph type="title"/>
          </p:nvPr>
        </p:nvSpPr>
        <p:spPr>
          <a:xfrm>
            <a:off x="288303" y="262267"/>
            <a:ext cx="6713538" cy="457818"/>
          </a:xfrm>
        </p:spPr>
        <p:txBody>
          <a:bodyPr/>
          <a:lstStyle/>
          <a:p>
            <a:r>
              <a:rPr lang="en-US" altLang="zh-CN"/>
              <a:t>Click to edit Master title style</a:t>
            </a:r>
            <a:endParaRPr lang="en-GB"/>
          </a:p>
        </p:txBody>
      </p:sp>
      <p:sp>
        <p:nvSpPr>
          <p:cNvPr id="3" name="Subtitle 2">
            <a:extLst>
              <a:ext uri="{FF2B5EF4-FFF2-40B4-BE49-F238E27FC236}">
                <a16:creationId xmlns:a16="http://schemas.microsoft.com/office/drawing/2014/main" id="{EA959997-A6D7-96D1-8672-5FCDE45DB7B3}"/>
              </a:ext>
            </a:extLst>
          </p:cNvPr>
          <p:cNvSpPr>
            <a:spLocks noGrp="1"/>
          </p:cNvSpPr>
          <p:nvPr>
            <p:ph type="subTitle" idx="22"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2" name="Footer Placeholder 4">
            <a:extLst>
              <a:ext uri="{FF2B5EF4-FFF2-40B4-BE49-F238E27FC236}">
                <a16:creationId xmlns:a16="http://schemas.microsoft.com/office/drawing/2014/main" id="{FBE4CD19-6DA9-A930-91EE-59CB48D45E41}"/>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4268560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10" name="Table Placeholder 5">
            <a:extLst>
              <a:ext uri="{FF2B5EF4-FFF2-40B4-BE49-F238E27FC236}">
                <a16:creationId xmlns:a16="http://schemas.microsoft.com/office/drawing/2014/main" id="{AA00D851-11FE-02AE-0FE0-9A7CAC67EF7D}"/>
              </a:ext>
            </a:extLst>
          </p:cNvPr>
          <p:cNvSpPr>
            <a:spLocks noGrp="1"/>
          </p:cNvSpPr>
          <p:nvPr>
            <p:ph type="tbl" sz="quarter" idx="13"/>
          </p:nvPr>
        </p:nvSpPr>
        <p:spPr>
          <a:xfrm>
            <a:off x="292100" y="2847975"/>
            <a:ext cx="11610975" cy="2917825"/>
          </a:xfrm>
        </p:spPr>
        <p:txBody>
          <a:bodyPr/>
          <a:lstStyle/>
          <a:p>
            <a:r>
              <a:rPr lang="en-US" altLang="zh-CN"/>
              <a:t>Click icon to add table</a:t>
            </a:r>
            <a:endParaRPr lang="en-GB"/>
          </a:p>
        </p:txBody>
      </p:sp>
      <p:sp>
        <p:nvSpPr>
          <p:cNvPr id="3" name="Title 2">
            <a:extLst>
              <a:ext uri="{FF2B5EF4-FFF2-40B4-BE49-F238E27FC236}">
                <a16:creationId xmlns:a16="http://schemas.microsoft.com/office/drawing/2014/main" id="{2CDD0AA4-DA06-999E-8621-24713C5D3AF7}"/>
              </a:ext>
            </a:extLst>
          </p:cNvPr>
          <p:cNvSpPr>
            <a:spLocks noGrp="1"/>
          </p:cNvSpPr>
          <p:nvPr>
            <p:ph type="title"/>
          </p:nvPr>
        </p:nvSpPr>
        <p:spPr>
          <a:xfrm>
            <a:off x="288303" y="262267"/>
            <a:ext cx="6713538" cy="457818"/>
          </a:xfrm>
        </p:spPr>
        <p:txBody>
          <a:bodyPr/>
          <a:lstStyle/>
          <a:p>
            <a:r>
              <a:rPr lang="en-US" altLang="zh-CN"/>
              <a:t>Click to edit Master title style</a:t>
            </a:r>
            <a:endParaRPr lang="en-GB"/>
          </a:p>
        </p:txBody>
      </p:sp>
      <p:sp>
        <p:nvSpPr>
          <p:cNvPr id="4" name="Text Placeholder 7">
            <a:extLst>
              <a:ext uri="{FF2B5EF4-FFF2-40B4-BE49-F238E27FC236}">
                <a16:creationId xmlns:a16="http://schemas.microsoft.com/office/drawing/2014/main" id="{AF1CADF7-2181-199A-E8E5-8BFDAFCB655B}"/>
              </a:ext>
            </a:extLst>
          </p:cNvPr>
          <p:cNvSpPr>
            <a:spLocks noGrp="1"/>
          </p:cNvSpPr>
          <p:nvPr>
            <p:ph type="body" sz="quarter" idx="15" hasCustomPrompt="1"/>
          </p:nvPr>
        </p:nvSpPr>
        <p:spPr>
          <a:xfrm>
            <a:off x="8124205" y="293525"/>
            <a:ext cx="3778870" cy="878050"/>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5" name="Subtitle 2">
            <a:extLst>
              <a:ext uri="{FF2B5EF4-FFF2-40B4-BE49-F238E27FC236}">
                <a16:creationId xmlns:a16="http://schemas.microsoft.com/office/drawing/2014/main" id="{4BE7CDC5-71B1-1F0B-9FBF-16B0C3648775}"/>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6" name="Footer Placeholder 4">
            <a:extLst>
              <a:ext uri="{FF2B5EF4-FFF2-40B4-BE49-F238E27FC236}">
                <a16:creationId xmlns:a16="http://schemas.microsoft.com/office/drawing/2014/main" id="{60F27FF6-CF7D-B29E-40F2-BF449AACF4A2}"/>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
        <p:nvSpPr>
          <p:cNvPr id="7" name="Slide Number Placeholder 5">
            <a:extLst>
              <a:ext uri="{FF2B5EF4-FFF2-40B4-BE49-F238E27FC236}">
                <a16:creationId xmlns:a16="http://schemas.microsoft.com/office/drawing/2014/main" id="{6FCDADD7-2ADE-F7A6-3ACF-DBB0741F7796}"/>
              </a:ext>
            </a:extLst>
          </p:cNvPr>
          <p:cNvSpPr>
            <a:spLocks noGrp="1"/>
          </p:cNvSpPr>
          <p:nvPr>
            <p:ph type="sldNum" sz="quarter" idx="12"/>
          </p:nvPr>
        </p:nvSpPr>
        <p:spPr>
          <a:xfrm>
            <a:off x="11581942" y="6433878"/>
            <a:ext cx="320674" cy="153463"/>
          </a:xfrm>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370203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Text Placeholder 7">
            <a:extLst>
              <a:ext uri="{FF2B5EF4-FFF2-40B4-BE49-F238E27FC236}">
                <a16:creationId xmlns:a16="http://schemas.microsoft.com/office/drawing/2014/main" id="{17F42810-DCAF-7A30-3A4F-E23EA682FA39}"/>
              </a:ext>
            </a:extLst>
          </p:cNvPr>
          <p:cNvSpPr>
            <a:spLocks noGrp="1"/>
          </p:cNvSpPr>
          <p:nvPr>
            <p:ph type="body" sz="quarter" idx="14" hasCustomPrompt="1"/>
          </p:nvPr>
        </p:nvSpPr>
        <p:spPr>
          <a:xfrm>
            <a:off x="8124825" y="293525"/>
            <a:ext cx="3778250" cy="878050"/>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7" name="Title 6">
            <a:extLst>
              <a:ext uri="{FF2B5EF4-FFF2-40B4-BE49-F238E27FC236}">
                <a16:creationId xmlns:a16="http://schemas.microsoft.com/office/drawing/2014/main" id="{5373482F-4FA8-181D-CA6D-04D8D98AD13B}"/>
              </a:ext>
            </a:extLst>
          </p:cNvPr>
          <p:cNvSpPr>
            <a:spLocks noGrp="1"/>
          </p:cNvSpPr>
          <p:nvPr>
            <p:ph type="title"/>
          </p:nvPr>
        </p:nvSpPr>
        <p:spPr>
          <a:xfrm>
            <a:off x="288303" y="262267"/>
            <a:ext cx="6713538" cy="457818"/>
          </a:xfrm>
        </p:spPr>
        <p:txBody>
          <a:bodyPr/>
          <a:lstStyle/>
          <a:p>
            <a:r>
              <a:rPr lang="en-US" altLang="zh-CN"/>
              <a:t>Click to edit Master title style</a:t>
            </a:r>
            <a:endParaRPr lang="en-GB" dirty="0"/>
          </a:p>
        </p:txBody>
      </p:sp>
      <p:sp>
        <p:nvSpPr>
          <p:cNvPr id="6" name="Subtitle 2">
            <a:extLst>
              <a:ext uri="{FF2B5EF4-FFF2-40B4-BE49-F238E27FC236}">
                <a16:creationId xmlns:a16="http://schemas.microsoft.com/office/drawing/2014/main" id="{64BCB963-058E-5C5B-947F-AC1D9DD6C9FB}"/>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2" name="Footer Placeholder 4">
            <a:extLst>
              <a:ext uri="{FF2B5EF4-FFF2-40B4-BE49-F238E27FC236}">
                <a16:creationId xmlns:a16="http://schemas.microsoft.com/office/drawing/2014/main" id="{B4313EC1-0D30-C944-21E6-B89F8290D2D3}"/>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1841252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F06E5F-8043-3DC0-2D79-119BF990830B}"/>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Footer Placeholder 4">
            <a:extLst>
              <a:ext uri="{FF2B5EF4-FFF2-40B4-BE49-F238E27FC236}">
                <a16:creationId xmlns:a16="http://schemas.microsoft.com/office/drawing/2014/main" id="{876A8E91-3BCB-12F2-1699-CC1C3768018F}"/>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3671539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12192000" cy="6858000"/>
          </a:xfrm>
          <a:solidFill>
            <a:schemeClr val="tx2"/>
          </a:solidFill>
        </p:spPr>
        <p:txBody>
          <a:bodyPr vert="horz" lIns="0" tIns="0" rIns="0" bIns="0" rtlCol="0" anchor="ctr">
            <a:noAutofit/>
          </a:bodyPr>
          <a:lstStyle>
            <a:lvl1pPr algn="ct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If using a title or subtitle over the image, ensure the text is legible.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Title 2">
            <a:extLst>
              <a:ext uri="{FF2B5EF4-FFF2-40B4-BE49-F238E27FC236}">
                <a16:creationId xmlns:a16="http://schemas.microsoft.com/office/drawing/2014/main" id="{10079C00-CC52-F9ED-ED36-A8FC0573506A}"/>
              </a:ext>
            </a:extLst>
          </p:cNvPr>
          <p:cNvSpPr>
            <a:spLocks noGrp="1"/>
          </p:cNvSpPr>
          <p:nvPr>
            <p:ph type="title" hasCustomPrompt="1"/>
          </p:nvPr>
        </p:nvSpPr>
        <p:spPr>
          <a:xfrm>
            <a:off x="288303" y="262267"/>
            <a:ext cx="10632110" cy="468590"/>
          </a:xfrm>
        </p:spPr>
        <p:txBody>
          <a:bodyPr/>
          <a:lstStyle>
            <a:lvl1pPr>
              <a:defRPr>
                <a:solidFill>
                  <a:schemeClr val="tx1"/>
                </a:solidFill>
              </a:defRPr>
            </a:lvl1pPr>
          </a:lstStyle>
          <a:p>
            <a:r>
              <a:rPr lang="en-GB" dirty="0"/>
              <a:t>Click to add title. Black or white text only.</a:t>
            </a:r>
            <a:endParaRPr lang="en-US" dirty="0"/>
          </a:p>
        </p:txBody>
      </p:sp>
      <p:sp>
        <p:nvSpPr>
          <p:cNvPr id="7" name="Subtitle 2">
            <a:extLst>
              <a:ext uri="{FF2B5EF4-FFF2-40B4-BE49-F238E27FC236}">
                <a16:creationId xmlns:a16="http://schemas.microsoft.com/office/drawing/2014/main" id="{295A4114-449A-5D28-03F8-03221E42A657}"/>
              </a:ext>
            </a:extLst>
          </p:cNvPr>
          <p:cNvSpPr>
            <a:spLocks noGrp="1"/>
          </p:cNvSpPr>
          <p:nvPr>
            <p:ph type="subTitle" idx="16" hasCustomPrompt="1"/>
          </p:nvPr>
        </p:nvSpPr>
        <p:spPr>
          <a:xfrm>
            <a:off x="288301" y="713620"/>
            <a:ext cx="10632109" cy="292965"/>
          </a:xfrm>
        </p:spPr>
        <p:txBody>
          <a:bodyPr vert="horz" wrap="square" lIns="0" tIns="0" rIns="0" bIns="0" rtlCol="0" anchor="t">
            <a:spAutoFit/>
          </a:bodyPr>
          <a:lstStyle>
            <a:lvl1pPr>
              <a:defRPr lang="en-GB" b="1" dirty="0"/>
            </a:lvl1pPr>
          </a:lstStyle>
          <a:p>
            <a:pPr lvl="0"/>
            <a:r>
              <a:rPr lang="en-GB" dirty="0"/>
              <a:t>Subtitle. Delete if not required.</a:t>
            </a:r>
          </a:p>
        </p:txBody>
      </p:sp>
    </p:spTree>
    <p:extLst>
      <p:ext uri="{BB962C8B-B14F-4D97-AF65-F5344CB8AC3E}">
        <p14:creationId xmlns:p14="http://schemas.microsoft.com/office/powerpoint/2010/main" val="144050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3225800" y="0"/>
            <a:ext cx="8966200" cy="6858000"/>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2793541" cy="3932237"/>
          </a:xfrm>
        </p:spPr>
        <p:txBody>
          <a:bodyPr/>
          <a:lstStyle/>
          <a:p>
            <a:pPr lvl="0"/>
            <a:r>
              <a:rPr lang="en-GB" dirty="0"/>
              <a:t>Click to add text –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1">
            <a:extLst>
              <a:ext uri="{FF2B5EF4-FFF2-40B4-BE49-F238E27FC236}">
                <a16:creationId xmlns:a16="http://schemas.microsoft.com/office/drawing/2014/main" id="{52A37889-B558-B868-1094-BA62A7B3E70A}"/>
              </a:ext>
            </a:extLst>
          </p:cNvPr>
          <p:cNvSpPr>
            <a:spLocks noGrp="1"/>
          </p:cNvSpPr>
          <p:nvPr>
            <p:ph type="title"/>
          </p:nvPr>
        </p:nvSpPr>
        <p:spPr>
          <a:xfrm>
            <a:off x="288303" y="262800"/>
            <a:ext cx="2793541" cy="1934833"/>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2286662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Content">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6858000"/>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427413"/>
          </a:xfrm>
        </p:spPr>
        <p:txBody>
          <a:body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ubtitle 2">
            <a:extLst>
              <a:ext uri="{FF2B5EF4-FFF2-40B4-BE49-F238E27FC236}">
                <a16:creationId xmlns:a16="http://schemas.microsoft.com/office/drawing/2014/main" id="{42BB7518-D6BA-C538-D249-365B42C98C3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9" name="Title 8">
            <a:extLst>
              <a:ext uri="{FF2B5EF4-FFF2-40B4-BE49-F238E27FC236}">
                <a16:creationId xmlns:a16="http://schemas.microsoft.com/office/drawing/2014/main" id="{80AE2DF2-849C-72E8-013B-74CCFF6C4882}"/>
              </a:ext>
            </a:extLst>
          </p:cNvPr>
          <p:cNvSpPr>
            <a:spLocks noGrp="1"/>
          </p:cNvSpPr>
          <p:nvPr>
            <p:ph type="title" hasCustomPrompt="1"/>
          </p:nvPr>
        </p:nvSpPr>
        <p:spPr>
          <a:xfrm>
            <a:off x="288303" y="262267"/>
            <a:ext cx="5732002" cy="468590"/>
          </a:xfrm>
        </p:spPr>
        <p:txBody>
          <a:bodyPr/>
          <a:lstStyle/>
          <a:p>
            <a:r>
              <a:rPr lang="en-GB" dirty="0"/>
              <a:t>Master title style</a:t>
            </a:r>
          </a:p>
        </p:txBody>
      </p:sp>
      <p:sp>
        <p:nvSpPr>
          <p:cNvPr id="2" name="Footer Placeholder 4">
            <a:extLst>
              <a:ext uri="{FF2B5EF4-FFF2-40B4-BE49-F238E27FC236}">
                <a16:creationId xmlns:a16="http://schemas.microsoft.com/office/drawing/2014/main" id="{B9517692-C189-7E0D-4346-7FEE15476B2D}"/>
              </a:ext>
            </a:extLst>
          </p:cNvPr>
          <p:cNvSpPr>
            <a:spLocks noGrp="1"/>
          </p:cNvSpPr>
          <p:nvPr>
            <p:ph type="ftr" sz="quarter" idx="3"/>
          </p:nvPr>
        </p:nvSpPr>
        <p:spPr>
          <a:xfrm>
            <a:off x="288259" y="5868000"/>
            <a:ext cx="5732003"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2553949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mage and Content Right Side">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6021385" cy="6858000"/>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6321758" y="4376738"/>
            <a:ext cx="5580856" cy="1893886"/>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6">
            <a:extLst>
              <a:ext uri="{FF2B5EF4-FFF2-40B4-BE49-F238E27FC236}">
                <a16:creationId xmlns:a16="http://schemas.microsoft.com/office/drawing/2014/main" id="{57139A87-57BC-3EA5-1A50-C7A9DA1DB2C1}"/>
              </a:ext>
            </a:extLst>
          </p:cNvPr>
          <p:cNvSpPr>
            <a:spLocks noGrp="1"/>
          </p:cNvSpPr>
          <p:nvPr>
            <p:ph type="title"/>
          </p:nvPr>
        </p:nvSpPr>
        <p:spPr>
          <a:xfrm>
            <a:off x="6323798" y="279525"/>
            <a:ext cx="5578817" cy="2620397"/>
          </a:xfrm>
        </p:spPr>
        <p:txBody>
          <a:bodyPr/>
          <a:lstStyle>
            <a:lvl1pPr>
              <a:lnSpc>
                <a:spcPct val="80000"/>
              </a:lnSpc>
              <a:defRPr sz="7000"/>
            </a:lvl1pPr>
          </a:lstStyle>
          <a:p>
            <a:r>
              <a:rPr lang="en-US" altLang="zh-CN"/>
              <a:t>Click to edit Master title style</a:t>
            </a:r>
            <a:endParaRPr lang="en-US" dirty="0"/>
          </a:p>
        </p:txBody>
      </p:sp>
    </p:spTree>
    <p:extLst>
      <p:ext uri="{BB962C8B-B14F-4D97-AF65-F5344CB8AC3E}">
        <p14:creationId xmlns:p14="http://schemas.microsoft.com/office/powerpoint/2010/main" val="1789371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Images and Conten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3429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8"/>
            <a:ext cx="5732003" cy="3429000"/>
          </a:xfrm>
        </p:spPr>
        <p:txBody>
          <a:body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9" name="Title 7">
            <a:extLst>
              <a:ext uri="{FF2B5EF4-FFF2-40B4-BE49-F238E27FC236}">
                <a16:creationId xmlns:a16="http://schemas.microsoft.com/office/drawing/2014/main" id="{B6AE2399-BFCA-491C-607D-8EC33F29B034}"/>
              </a:ext>
            </a:extLst>
          </p:cNvPr>
          <p:cNvSpPr>
            <a:spLocks noGrp="1"/>
          </p:cNvSpPr>
          <p:nvPr>
            <p:ph type="title" hasCustomPrompt="1"/>
          </p:nvPr>
        </p:nvSpPr>
        <p:spPr>
          <a:xfrm>
            <a:off x="288303" y="262800"/>
            <a:ext cx="5733085" cy="454529"/>
          </a:xfrm>
        </p:spPr>
        <p:txBody>
          <a:bodyPr/>
          <a:lstStyle/>
          <a:p>
            <a:r>
              <a:rPr lang="en-US" dirty="0"/>
              <a:t>Master title style</a:t>
            </a:r>
            <a:endParaRPr lang="en-GB" dirty="0"/>
          </a:p>
        </p:txBody>
      </p:sp>
      <p:sp>
        <p:nvSpPr>
          <p:cNvPr id="8" name="Subtitle 2">
            <a:extLst>
              <a:ext uri="{FF2B5EF4-FFF2-40B4-BE49-F238E27FC236}">
                <a16:creationId xmlns:a16="http://schemas.microsoft.com/office/drawing/2014/main" id="{42AEA74B-CBA6-2617-8389-0A8FBEB074F7}"/>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2" name="Footer Placeholder 4">
            <a:extLst>
              <a:ext uri="{FF2B5EF4-FFF2-40B4-BE49-F238E27FC236}">
                <a16:creationId xmlns:a16="http://schemas.microsoft.com/office/drawing/2014/main" id="{3391A549-7A5F-703E-A3A1-F1639A673C52}"/>
              </a:ext>
            </a:extLst>
          </p:cNvPr>
          <p:cNvSpPr>
            <a:spLocks noGrp="1"/>
          </p:cNvSpPr>
          <p:nvPr>
            <p:ph type="ftr" sz="quarter" idx="3"/>
          </p:nvPr>
        </p:nvSpPr>
        <p:spPr>
          <a:xfrm>
            <a:off x="288259" y="5868000"/>
            <a:ext cx="5732003"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a:t>Slide legal disclaimer goes here if required
Slide footer goes here if required. Turn off globally using the Header/Footer function (under the Insert menu).</a:t>
            </a:r>
            <a:endParaRPr lang="en-US" dirty="0"/>
          </a:p>
        </p:txBody>
      </p:sp>
    </p:spTree>
    <p:extLst>
      <p:ext uri="{BB962C8B-B14F-4D97-AF65-F5344CB8AC3E}">
        <p14:creationId xmlns:p14="http://schemas.microsoft.com/office/powerpoint/2010/main" val="1992724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Images and Content">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3010694" cy="3429000"/>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429001"/>
          </a:xfrm>
        </p:spPr>
        <p:txBody>
          <a:body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8" name="Picture Placeholder 5">
            <a:extLst>
              <a:ext uri="{FF2B5EF4-FFF2-40B4-BE49-F238E27FC236}">
                <a16:creationId xmlns:a16="http://schemas.microsoft.com/office/drawing/2014/main" id="{341FD64A-0587-F581-84E0-EA06B4D33540}"/>
              </a:ext>
            </a:extLst>
          </p:cNvPr>
          <p:cNvSpPr>
            <a:spLocks noGrp="1"/>
          </p:cNvSpPr>
          <p:nvPr>
            <p:ph type="pic" sz="quarter" idx="15" hasCustomPrompt="1"/>
          </p:nvPr>
        </p:nvSpPr>
        <p:spPr>
          <a:xfrm>
            <a:off x="9181307" y="0"/>
            <a:ext cx="3010694" cy="3429000"/>
          </a:xfrm>
          <a:solidFill>
            <a:schemeClr val="bg1"/>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10" name="Title 7">
            <a:extLst>
              <a:ext uri="{FF2B5EF4-FFF2-40B4-BE49-F238E27FC236}">
                <a16:creationId xmlns:a16="http://schemas.microsoft.com/office/drawing/2014/main" id="{27A145F5-DB46-62B4-C485-DD186AF7BDC2}"/>
              </a:ext>
            </a:extLst>
          </p:cNvPr>
          <p:cNvSpPr>
            <a:spLocks noGrp="1"/>
          </p:cNvSpPr>
          <p:nvPr>
            <p:ph type="title" hasCustomPrompt="1"/>
          </p:nvPr>
        </p:nvSpPr>
        <p:spPr>
          <a:xfrm>
            <a:off x="288303" y="262800"/>
            <a:ext cx="5733085" cy="454529"/>
          </a:xfrm>
        </p:spPr>
        <p:txBody>
          <a:bodyPr/>
          <a:lstStyle/>
          <a:p>
            <a:r>
              <a:rPr lang="en-US" dirty="0"/>
              <a:t>Master title style</a:t>
            </a:r>
            <a:endParaRPr lang="en-GB" dirty="0"/>
          </a:p>
        </p:txBody>
      </p:sp>
      <p:sp>
        <p:nvSpPr>
          <p:cNvPr id="9" name="Subtitle 2">
            <a:extLst>
              <a:ext uri="{FF2B5EF4-FFF2-40B4-BE49-F238E27FC236}">
                <a16:creationId xmlns:a16="http://schemas.microsoft.com/office/drawing/2014/main" id="{A588C0CC-43FB-4401-B34D-842E1E15D0E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2" name="Footer Placeholder 4">
            <a:extLst>
              <a:ext uri="{FF2B5EF4-FFF2-40B4-BE49-F238E27FC236}">
                <a16:creationId xmlns:a16="http://schemas.microsoft.com/office/drawing/2014/main" id="{BD46F191-1605-B6DF-5A57-92E681348FB1}"/>
              </a:ext>
            </a:extLst>
          </p:cNvPr>
          <p:cNvSpPr>
            <a:spLocks noGrp="1"/>
          </p:cNvSpPr>
          <p:nvPr>
            <p:ph type="ftr" sz="quarter" idx="3"/>
          </p:nvPr>
        </p:nvSpPr>
        <p:spPr>
          <a:xfrm>
            <a:off x="288259" y="5868000"/>
            <a:ext cx="5732003"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a:t>Slide legal disclaimer goes here if required
Slide footer goes here if required. Turn off globally using the Header/Footer function (under the Insert menu).</a:t>
            </a:r>
            <a:endParaRPr lang="en-US" dirty="0"/>
          </a:p>
        </p:txBody>
      </p:sp>
    </p:spTree>
    <p:extLst>
      <p:ext uri="{BB962C8B-B14F-4D97-AF65-F5344CB8AC3E}">
        <p14:creationId xmlns:p14="http://schemas.microsoft.com/office/powerpoint/2010/main" val="204090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anel Images - Long title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hasCustomPrompt="1"/>
          </p:nvPr>
        </p:nvSpPr>
        <p:spPr>
          <a:xfrm>
            <a:off x="285979" y="266955"/>
            <a:ext cx="8518155" cy="2946145"/>
          </a:xfrm>
        </p:spPr>
        <p:txBody>
          <a:bodyPr wrap="square" anchor="t">
            <a:normAutofit/>
          </a:bodyPr>
          <a:lstStyle>
            <a:lvl1pPr algn="l">
              <a:lnSpc>
                <a:spcPct val="80000"/>
              </a:lnSpc>
              <a:defRPr sz="7000" b="0" i="0" spc="0" baseline="0">
                <a:solidFill>
                  <a:schemeClr val="bg1"/>
                </a:solidFill>
                <a:latin typeface="+mj-lt"/>
              </a:defRPr>
            </a:lvl1pPr>
          </a:lstStyle>
          <a:p>
            <a:r>
              <a:rPr lang="en-GB" dirty="0"/>
              <a:t>Longer titles will shrink automatically</a:t>
            </a:r>
            <a:br>
              <a:rPr lang="en-GB" dirty="0"/>
            </a:br>
            <a:endParaRPr lang="en-GB" dirty="0"/>
          </a:p>
        </p:txBody>
      </p:sp>
      <p:sp>
        <p:nvSpPr>
          <p:cNvPr id="9" name="Subtitle 2">
            <a:extLst>
              <a:ext uri="{FF2B5EF4-FFF2-40B4-BE49-F238E27FC236}">
                <a16:creationId xmlns:a16="http://schemas.microsoft.com/office/drawing/2014/main" id="{52CA5BFA-B5A6-B786-4C05-6FD9C9E49AB2}"/>
              </a:ext>
            </a:extLst>
          </p:cNvPr>
          <p:cNvSpPr>
            <a:spLocks noGrp="1"/>
          </p:cNvSpPr>
          <p:nvPr>
            <p:ph type="subTitle" idx="1" hasCustomPrompt="1"/>
          </p:nvPr>
        </p:nvSpPr>
        <p:spPr>
          <a:xfrm>
            <a:off x="284806" y="4385616"/>
            <a:ext cx="4536000"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a:t>
            </a:r>
          </a:p>
        </p:txBody>
      </p:sp>
      <p:sp>
        <p:nvSpPr>
          <p:cNvPr id="3" name="Footer Placeholder 4">
            <a:extLst>
              <a:ext uri="{FF2B5EF4-FFF2-40B4-BE49-F238E27FC236}">
                <a16:creationId xmlns:a16="http://schemas.microsoft.com/office/drawing/2014/main" id="{5A632A4B-C5F0-D069-7A23-AD8F7633066A}"/>
              </a:ext>
            </a:extLst>
          </p:cNvPr>
          <p:cNvSpPr>
            <a:spLocks noGrp="1"/>
          </p:cNvSpPr>
          <p:nvPr>
            <p:ph type="ftr" sz="quarter" idx="3"/>
          </p:nvPr>
        </p:nvSpPr>
        <p:spPr>
          <a:xfrm>
            <a:off x="288259" y="5461678"/>
            <a:ext cx="4536000"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8" name="Picture Placeholder 7">
            <a:extLst>
              <a:ext uri="{FF2B5EF4-FFF2-40B4-BE49-F238E27FC236}">
                <a16:creationId xmlns:a16="http://schemas.microsoft.com/office/drawing/2014/main" id="{89C7F486-1748-76DA-66A4-45ADEE59514C}"/>
              </a:ext>
            </a:extLst>
          </p:cNvPr>
          <p:cNvSpPr>
            <a:spLocks noGrp="1"/>
          </p:cNvSpPr>
          <p:nvPr>
            <p:ph type="pic" sz="quarter" idx="10" hasCustomPrompt="1"/>
          </p:nvPr>
        </p:nvSpPr>
        <p:spPr>
          <a:xfrm>
            <a:off x="5083403" y="3424232"/>
            <a:ext cx="3041422" cy="3433767"/>
          </a:xfrm>
          <a:solidFill>
            <a:schemeClr val="bg1"/>
          </a:solidFill>
        </p:spPr>
        <p:txBody>
          <a:bodyPr lIns="108000" tIns="72000" rIns="72000" bIns="72000"/>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p:txBody>
      </p:sp>
      <p:sp>
        <p:nvSpPr>
          <p:cNvPr id="10" name="Picture Placeholder 7">
            <a:extLst>
              <a:ext uri="{FF2B5EF4-FFF2-40B4-BE49-F238E27FC236}">
                <a16:creationId xmlns:a16="http://schemas.microsoft.com/office/drawing/2014/main" id="{0EB5B367-CE4D-1299-9064-51590557172E}"/>
              </a:ext>
            </a:extLst>
          </p:cNvPr>
          <p:cNvSpPr>
            <a:spLocks noGrp="1"/>
          </p:cNvSpPr>
          <p:nvPr>
            <p:ph type="pic" sz="quarter" idx="11" hasCustomPrompt="1"/>
          </p:nvPr>
        </p:nvSpPr>
        <p:spPr>
          <a:xfrm>
            <a:off x="9150578" y="0"/>
            <a:ext cx="3041422" cy="3424233"/>
          </a:xfrm>
          <a:solidFill>
            <a:schemeClr val="bg1"/>
          </a:solidFill>
        </p:spPr>
        <p:txBody>
          <a:bodyPr lIns="108000" tIns="72000" rIns="72000" bIns="72000"/>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p:txBody>
      </p:sp>
      <p:sp>
        <p:nvSpPr>
          <p:cNvPr id="4" name="Graphic 3">
            <a:extLst>
              <a:ext uri="{FF2B5EF4-FFF2-40B4-BE49-F238E27FC236}">
                <a16:creationId xmlns:a16="http://schemas.microsoft.com/office/drawing/2014/main" id="{32F35BF3-B49A-D1E4-23E1-8C79FDCBBF99}"/>
              </a:ext>
            </a:extLst>
          </p:cNvPr>
          <p:cNvSpPr/>
          <p:nvPr userDrawn="1"/>
        </p:nvSpPr>
        <p:spPr>
          <a:xfrm>
            <a:off x="294330" y="6157513"/>
            <a:ext cx="2132373" cy="406800"/>
          </a:xfrm>
          <a:custGeom>
            <a:avLst/>
            <a:gdLst>
              <a:gd name="connsiteX0" fmla="*/ 1397722 w 14842808"/>
              <a:gd name="connsiteY0" fmla="*/ 1202934 h 2831613"/>
              <a:gd name="connsiteX1" fmla="*/ 1182034 w 14842808"/>
              <a:gd name="connsiteY1" fmla="*/ 835550 h 2831613"/>
              <a:gd name="connsiteX2" fmla="*/ 1397722 w 14842808"/>
              <a:gd name="connsiteY2" fmla="*/ 468165 h 2831613"/>
              <a:gd name="connsiteX3" fmla="*/ 1613410 w 14842808"/>
              <a:gd name="connsiteY3" fmla="*/ 835550 h 2831613"/>
              <a:gd name="connsiteX4" fmla="*/ 1397722 w 14842808"/>
              <a:gd name="connsiteY4" fmla="*/ 1202934 h 2831613"/>
              <a:gd name="connsiteX5" fmla="*/ 1397722 w 14842808"/>
              <a:gd name="connsiteY5" fmla="*/ 369441 h 2831613"/>
              <a:gd name="connsiteX6" fmla="*/ 959388 w 14842808"/>
              <a:gd name="connsiteY6" fmla="*/ 835550 h 2831613"/>
              <a:gd name="connsiteX7" fmla="*/ 1397722 w 14842808"/>
              <a:gd name="connsiteY7" fmla="*/ 1301658 h 2831613"/>
              <a:gd name="connsiteX8" fmla="*/ 1836056 w 14842808"/>
              <a:gd name="connsiteY8" fmla="*/ 835550 h 2831613"/>
              <a:gd name="connsiteX9" fmla="*/ 1397722 w 14842808"/>
              <a:gd name="connsiteY9" fmla="*/ 369441 h 2831613"/>
              <a:gd name="connsiteX10" fmla="*/ 3357471 w 14842808"/>
              <a:gd name="connsiteY10" fmla="*/ 369441 h 2831613"/>
              <a:gd name="connsiteX11" fmla="*/ 3109571 w 14842808"/>
              <a:gd name="connsiteY11" fmla="*/ 500301 h 2831613"/>
              <a:gd name="connsiteX12" fmla="*/ 3098748 w 14842808"/>
              <a:gd name="connsiteY12" fmla="*/ 500301 h 2831613"/>
              <a:gd name="connsiteX13" fmla="*/ 3098748 w 14842808"/>
              <a:gd name="connsiteY13" fmla="*/ 387438 h 2831613"/>
              <a:gd name="connsiteX14" fmla="*/ 2886667 w 14842808"/>
              <a:gd name="connsiteY14" fmla="*/ 387438 h 2831613"/>
              <a:gd name="connsiteX15" fmla="*/ 2886667 w 14842808"/>
              <a:gd name="connsiteY15" fmla="*/ 1283661 h 2831613"/>
              <a:gd name="connsiteX16" fmla="*/ 3098748 w 14842808"/>
              <a:gd name="connsiteY16" fmla="*/ 1283661 h 2831613"/>
              <a:gd name="connsiteX17" fmla="*/ 3098748 w 14842808"/>
              <a:gd name="connsiteY17" fmla="*/ 704433 h 2831613"/>
              <a:gd name="connsiteX18" fmla="*/ 3276555 w 14842808"/>
              <a:gd name="connsiteY18" fmla="*/ 494645 h 2831613"/>
              <a:gd name="connsiteX19" fmla="*/ 3429367 w 14842808"/>
              <a:gd name="connsiteY19" fmla="*/ 670239 h 2831613"/>
              <a:gd name="connsiteX20" fmla="*/ 3429367 w 14842808"/>
              <a:gd name="connsiteY20" fmla="*/ 1283147 h 2831613"/>
              <a:gd name="connsiteX21" fmla="*/ 3641447 w 14842808"/>
              <a:gd name="connsiteY21" fmla="*/ 1283147 h 2831613"/>
              <a:gd name="connsiteX22" fmla="*/ 3641447 w 14842808"/>
              <a:gd name="connsiteY22" fmla="*/ 668697 h 2831613"/>
              <a:gd name="connsiteX23" fmla="*/ 3357471 w 14842808"/>
              <a:gd name="connsiteY23" fmla="*/ 369441 h 2831613"/>
              <a:gd name="connsiteX24" fmla="*/ 4122559 w 14842808"/>
              <a:gd name="connsiteY24" fmla="*/ 369441 h 2831613"/>
              <a:gd name="connsiteX25" fmla="*/ 3779312 w 14842808"/>
              <a:gd name="connsiteY25" fmla="*/ 627562 h 2831613"/>
              <a:gd name="connsiteX26" fmla="*/ 3996805 w 14842808"/>
              <a:gd name="connsiteY26" fmla="*/ 885683 h 2831613"/>
              <a:gd name="connsiteX27" fmla="*/ 4176416 w 14842808"/>
              <a:gd name="connsiteY27" fmla="*/ 930417 h 2831613"/>
              <a:gd name="connsiteX28" fmla="*/ 4314797 w 14842808"/>
              <a:gd name="connsiteY28" fmla="*/ 1063076 h 2831613"/>
              <a:gd name="connsiteX29" fmla="*/ 4136989 w 14842808"/>
              <a:gd name="connsiteY29" fmla="*/ 1206534 h 2831613"/>
              <a:gd name="connsiteX30" fmla="*/ 3932124 w 14842808"/>
              <a:gd name="connsiteY30" fmla="*/ 998546 h 2831613"/>
              <a:gd name="connsiteX31" fmla="*/ 3741690 w 14842808"/>
              <a:gd name="connsiteY31" fmla="*/ 1052278 h 2831613"/>
              <a:gd name="connsiteX32" fmla="*/ 4113539 w 14842808"/>
              <a:gd name="connsiteY32" fmla="*/ 1301401 h 2831613"/>
              <a:gd name="connsiteX33" fmla="*/ 4487193 w 14842808"/>
              <a:gd name="connsiteY33" fmla="*/ 1009344 h 2831613"/>
              <a:gd name="connsiteX34" fmla="*/ 4248313 w 14842808"/>
              <a:gd name="connsiteY34" fmla="*/ 740425 h 2831613"/>
              <a:gd name="connsiteX35" fmla="*/ 4075916 w 14842808"/>
              <a:gd name="connsiteY35" fmla="*/ 697491 h 2831613"/>
              <a:gd name="connsiteX36" fmla="*/ 3951966 w 14842808"/>
              <a:gd name="connsiteY36" fmla="*/ 579229 h 2831613"/>
              <a:gd name="connsiteX37" fmla="*/ 4104778 w 14842808"/>
              <a:gd name="connsiteY37" fmla="*/ 464566 h 2831613"/>
              <a:gd name="connsiteX38" fmla="*/ 4287997 w 14842808"/>
              <a:gd name="connsiteY38" fmla="*/ 636560 h 2831613"/>
              <a:gd name="connsiteX39" fmla="*/ 4467608 w 14842808"/>
              <a:gd name="connsiteY39" fmla="*/ 582828 h 2831613"/>
              <a:gd name="connsiteX40" fmla="*/ 4122559 w 14842808"/>
              <a:gd name="connsiteY40" fmla="*/ 369441 h 2831613"/>
              <a:gd name="connsiteX41" fmla="*/ 5013658 w 14842808"/>
              <a:gd name="connsiteY41" fmla="*/ 1202934 h 2831613"/>
              <a:gd name="connsiteX42" fmla="*/ 4797969 w 14842808"/>
              <a:gd name="connsiteY42" fmla="*/ 835550 h 2831613"/>
              <a:gd name="connsiteX43" fmla="*/ 5013658 w 14842808"/>
              <a:gd name="connsiteY43" fmla="*/ 468165 h 2831613"/>
              <a:gd name="connsiteX44" fmla="*/ 5229346 w 14842808"/>
              <a:gd name="connsiteY44" fmla="*/ 835550 h 2831613"/>
              <a:gd name="connsiteX45" fmla="*/ 5013658 w 14842808"/>
              <a:gd name="connsiteY45" fmla="*/ 1202934 h 2831613"/>
              <a:gd name="connsiteX46" fmla="*/ 5013658 w 14842808"/>
              <a:gd name="connsiteY46" fmla="*/ 369441 h 2831613"/>
              <a:gd name="connsiteX47" fmla="*/ 4575324 w 14842808"/>
              <a:gd name="connsiteY47" fmla="*/ 835550 h 2831613"/>
              <a:gd name="connsiteX48" fmla="*/ 5013658 w 14842808"/>
              <a:gd name="connsiteY48" fmla="*/ 1301658 h 2831613"/>
              <a:gd name="connsiteX49" fmla="*/ 5451992 w 14842808"/>
              <a:gd name="connsiteY49" fmla="*/ 835550 h 2831613"/>
              <a:gd name="connsiteX50" fmla="*/ 5013658 w 14842808"/>
              <a:gd name="connsiteY50" fmla="*/ 369441 h 2831613"/>
              <a:gd name="connsiteX51" fmla="*/ 6048292 w 14842808"/>
              <a:gd name="connsiteY51" fmla="*/ 369441 h 2831613"/>
              <a:gd name="connsiteX52" fmla="*/ 5800392 w 14842808"/>
              <a:gd name="connsiteY52" fmla="*/ 500301 h 2831613"/>
              <a:gd name="connsiteX53" fmla="*/ 5789569 w 14842808"/>
              <a:gd name="connsiteY53" fmla="*/ 500301 h 2831613"/>
              <a:gd name="connsiteX54" fmla="*/ 5789569 w 14842808"/>
              <a:gd name="connsiteY54" fmla="*/ 387438 h 2831613"/>
              <a:gd name="connsiteX55" fmla="*/ 5577488 w 14842808"/>
              <a:gd name="connsiteY55" fmla="*/ 387438 h 2831613"/>
              <a:gd name="connsiteX56" fmla="*/ 5577488 w 14842808"/>
              <a:gd name="connsiteY56" fmla="*/ 1283661 h 2831613"/>
              <a:gd name="connsiteX57" fmla="*/ 5789569 w 14842808"/>
              <a:gd name="connsiteY57" fmla="*/ 1283661 h 2831613"/>
              <a:gd name="connsiteX58" fmla="*/ 5789569 w 14842808"/>
              <a:gd name="connsiteY58" fmla="*/ 704433 h 2831613"/>
              <a:gd name="connsiteX59" fmla="*/ 5967376 w 14842808"/>
              <a:gd name="connsiteY59" fmla="*/ 494645 h 2831613"/>
              <a:gd name="connsiteX60" fmla="*/ 6120188 w 14842808"/>
              <a:gd name="connsiteY60" fmla="*/ 670239 h 2831613"/>
              <a:gd name="connsiteX61" fmla="*/ 6120188 w 14842808"/>
              <a:gd name="connsiteY61" fmla="*/ 1283147 h 2831613"/>
              <a:gd name="connsiteX62" fmla="*/ 6332269 w 14842808"/>
              <a:gd name="connsiteY62" fmla="*/ 1283147 h 2831613"/>
              <a:gd name="connsiteX63" fmla="*/ 6332269 w 14842808"/>
              <a:gd name="connsiteY63" fmla="*/ 668697 h 2831613"/>
              <a:gd name="connsiteX64" fmla="*/ 6048292 w 14842808"/>
              <a:gd name="connsiteY64" fmla="*/ 369441 h 2831613"/>
              <a:gd name="connsiteX65" fmla="*/ 9197289 w 14842808"/>
              <a:gd name="connsiteY65" fmla="*/ 1202934 h 2831613"/>
              <a:gd name="connsiteX66" fmla="*/ 8981601 w 14842808"/>
              <a:gd name="connsiteY66" fmla="*/ 835550 h 2831613"/>
              <a:gd name="connsiteX67" fmla="*/ 9197289 w 14842808"/>
              <a:gd name="connsiteY67" fmla="*/ 468165 h 2831613"/>
              <a:gd name="connsiteX68" fmla="*/ 9412978 w 14842808"/>
              <a:gd name="connsiteY68" fmla="*/ 835550 h 2831613"/>
              <a:gd name="connsiteX69" fmla="*/ 9197289 w 14842808"/>
              <a:gd name="connsiteY69" fmla="*/ 1202934 h 2831613"/>
              <a:gd name="connsiteX70" fmla="*/ 9197289 w 14842808"/>
              <a:gd name="connsiteY70" fmla="*/ 369441 h 2831613"/>
              <a:gd name="connsiteX71" fmla="*/ 8758955 w 14842808"/>
              <a:gd name="connsiteY71" fmla="*/ 835550 h 2831613"/>
              <a:gd name="connsiteX72" fmla="*/ 9197289 w 14842808"/>
              <a:gd name="connsiteY72" fmla="*/ 1301658 h 2831613"/>
              <a:gd name="connsiteX73" fmla="*/ 9635623 w 14842808"/>
              <a:gd name="connsiteY73" fmla="*/ 835550 h 2831613"/>
              <a:gd name="connsiteX74" fmla="*/ 9197289 w 14842808"/>
              <a:gd name="connsiteY74" fmla="*/ 369441 h 2831613"/>
              <a:gd name="connsiteX75" fmla="*/ 11157038 w 14842808"/>
              <a:gd name="connsiteY75" fmla="*/ 369441 h 2831613"/>
              <a:gd name="connsiteX76" fmla="*/ 10909138 w 14842808"/>
              <a:gd name="connsiteY76" fmla="*/ 500301 h 2831613"/>
              <a:gd name="connsiteX77" fmla="*/ 10898314 w 14842808"/>
              <a:gd name="connsiteY77" fmla="*/ 500301 h 2831613"/>
              <a:gd name="connsiteX78" fmla="*/ 10898314 w 14842808"/>
              <a:gd name="connsiteY78" fmla="*/ 387438 h 2831613"/>
              <a:gd name="connsiteX79" fmla="*/ 10686234 w 14842808"/>
              <a:gd name="connsiteY79" fmla="*/ 387438 h 2831613"/>
              <a:gd name="connsiteX80" fmla="*/ 10686234 w 14842808"/>
              <a:gd name="connsiteY80" fmla="*/ 1283661 h 2831613"/>
              <a:gd name="connsiteX81" fmla="*/ 10898314 w 14842808"/>
              <a:gd name="connsiteY81" fmla="*/ 1283661 h 2831613"/>
              <a:gd name="connsiteX82" fmla="*/ 10898314 w 14842808"/>
              <a:gd name="connsiteY82" fmla="*/ 704433 h 2831613"/>
              <a:gd name="connsiteX83" fmla="*/ 11076123 w 14842808"/>
              <a:gd name="connsiteY83" fmla="*/ 494645 h 2831613"/>
              <a:gd name="connsiteX84" fmla="*/ 11228934 w 14842808"/>
              <a:gd name="connsiteY84" fmla="*/ 670239 h 2831613"/>
              <a:gd name="connsiteX85" fmla="*/ 11228934 w 14842808"/>
              <a:gd name="connsiteY85" fmla="*/ 1283147 h 2831613"/>
              <a:gd name="connsiteX86" fmla="*/ 11441014 w 14842808"/>
              <a:gd name="connsiteY86" fmla="*/ 1283147 h 2831613"/>
              <a:gd name="connsiteX87" fmla="*/ 11441014 w 14842808"/>
              <a:gd name="connsiteY87" fmla="*/ 668697 h 2831613"/>
              <a:gd name="connsiteX88" fmla="*/ 11157038 w 14842808"/>
              <a:gd name="connsiteY88" fmla="*/ 369441 h 2831613"/>
              <a:gd name="connsiteX89" fmla="*/ 11922383 w 14842808"/>
              <a:gd name="connsiteY89" fmla="*/ 369441 h 2831613"/>
              <a:gd name="connsiteX90" fmla="*/ 11579137 w 14842808"/>
              <a:gd name="connsiteY90" fmla="*/ 627562 h 2831613"/>
              <a:gd name="connsiteX91" fmla="*/ 11796630 w 14842808"/>
              <a:gd name="connsiteY91" fmla="*/ 885683 h 2831613"/>
              <a:gd name="connsiteX92" fmla="*/ 11976241 w 14842808"/>
              <a:gd name="connsiteY92" fmla="*/ 930417 h 2831613"/>
              <a:gd name="connsiteX93" fmla="*/ 12114621 w 14842808"/>
              <a:gd name="connsiteY93" fmla="*/ 1063076 h 2831613"/>
              <a:gd name="connsiteX94" fmla="*/ 11936814 w 14842808"/>
              <a:gd name="connsiteY94" fmla="*/ 1206534 h 2831613"/>
              <a:gd name="connsiteX95" fmla="*/ 11731949 w 14842808"/>
              <a:gd name="connsiteY95" fmla="*/ 998546 h 2831613"/>
              <a:gd name="connsiteX96" fmla="*/ 11541514 w 14842808"/>
              <a:gd name="connsiteY96" fmla="*/ 1052278 h 2831613"/>
              <a:gd name="connsiteX97" fmla="*/ 11913364 w 14842808"/>
              <a:gd name="connsiteY97" fmla="*/ 1301401 h 2831613"/>
              <a:gd name="connsiteX98" fmla="*/ 12287018 w 14842808"/>
              <a:gd name="connsiteY98" fmla="*/ 1009344 h 2831613"/>
              <a:gd name="connsiteX99" fmla="*/ 12048137 w 14842808"/>
              <a:gd name="connsiteY99" fmla="*/ 740425 h 2831613"/>
              <a:gd name="connsiteX100" fmla="*/ 11875741 w 14842808"/>
              <a:gd name="connsiteY100" fmla="*/ 697491 h 2831613"/>
              <a:gd name="connsiteX101" fmla="*/ 11751791 w 14842808"/>
              <a:gd name="connsiteY101" fmla="*/ 579229 h 2831613"/>
              <a:gd name="connsiteX102" fmla="*/ 11904603 w 14842808"/>
              <a:gd name="connsiteY102" fmla="*/ 464566 h 2831613"/>
              <a:gd name="connsiteX103" fmla="*/ 12087821 w 14842808"/>
              <a:gd name="connsiteY103" fmla="*/ 636560 h 2831613"/>
              <a:gd name="connsiteX104" fmla="*/ 12267433 w 14842808"/>
              <a:gd name="connsiteY104" fmla="*/ 582828 h 2831613"/>
              <a:gd name="connsiteX105" fmla="*/ 11922383 w 14842808"/>
              <a:gd name="connsiteY105" fmla="*/ 369441 h 2831613"/>
              <a:gd name="connsiteX106" fmla="*/ 12813224 w 14842808"/>
              <a:gd name="connsiteY106" fmla="*/ 1202934 h 2831613"/>
              <a:gd name="connsiteX107" fmla="*/ 12597536 w 14842808"/>
              <a:gd name="connsiteY107" fmla="*/ 835550 h 2831613"/>
              <a:gd name="connsiteX108" fmla="*/ 12813224 w 14842808"/>
              <a:gd name="connsiteY108" fmla="*/ 468165 h 2831613"/>
              <a:gd name="connsiteX109" fmla="*/ 13028913 w 14842808"/>
              <a:gd name="connsiteY109" fmla="*/ 835550 h 2831613"/>
              <a:gd name="connsiteX110" fmla="*/ 12813224 w 14842808"/>
              <a:gd name="connsiteY110" fmla="*/ 1202934 h 2831613"/>
              <a:gd name="connsiteX111" fmla="*/ 12813224 w 14842808"/>
              <a:gd name="connsiteY111" fmla="*/ 369441 h 2831613"/>
              <a:gd name="connsiteX112" fmla="*/ 12374891 w 14842808"/>
              <a:gd name="connsiteY112" fmla="*/ 835550 h 2831613"/>
              <a:gd name="connsiteX113" fmla="*/ 12813224 w 14842808"/>
              <a:gd name="connsiteY113" fmla="*/ 1301658 h 2831613"/>
              <a:gd name="connsiteX114" fmla="*/ 13251560 w 14842808"/>
              <a:gd name="connsiteY114" fmla="*/ 835550 h 2831613"/>
              <a:gd name="connsiteX115" fmla="*/ 12813224 w 14842808"/>
              <a:gd name="connsiteY115" fmla="*/ 369441 h 2831613"/>
              <a:gd name="connsiteX116" fmla="*/ 13847858 w 14842808"/>
              <a:gd name="connsiteY116" fmla="*/ 369441 h 2831613"/>
              <a:gd name="connsiteX117" fmla="*/ 13599958 w 14842808"/>
              <a:gd name="connsiteY117" fmla="*/ 500301 h 2831613"/>
              <a:gd name="connsiteX118" fmla="*/ 13589136 w 14842808"/>
              <a:gd name="connsiteY118" fmla="*/ 500301 h 2831613"/>
              <a:gd name="connsiteX119" fmla="*/ 13589136 w 14842808"/>
              <a:gd name="connsiteY119" fmla="*/ 387438 h 2831613"/>
              <a:gd name="connsiteX120" fmla="*/ 13377056 w 14842808"/>
              <a:gd name="connsiteY120" fmla="*/ 387438 h 2831613"/>
              <a:gd name="connsiteX121" fmla="*/ 13377056 w 14842808"/>
              <a:gd name="connsiteY121" fmla="*/ 1283661 h 2831613"/>
              <a:gd name="connsiteX122" fmla="*/ 13589136 w 14842808"/>
              <a:gd name="connsiteY122" fmla="*/ 1283661 h 2831613"/>
              <a:gd name="connsiteX123" fmla="*/ 13589136 w 14842808"/>
              <a:gd name="connsiteY123" fmla="*/ 704433 h 2831613"/>
              <a:gd name="connsiteX124" fmla="*/ 13766944 w 14842808"/>
              <a:gd name="connsiteY124" fmla="*/ 494645 h 2831613"/>
              <a:gd name="connsiteX125" fmla="*/ 13919755 w 14842808"/>
              <a:gd name="connsiteY125" fmla="*/ 670239 h 2831613"/>
              <a:gd name="connsiteX126" fmla="*/ 13919755 w 14842808"/>
              <a:gd name="connsiteY126" fmla="*/ 1283147 h 2831613"/>
              <a:gd name="connsiteX127" fmla="*/ 14131835 w 14842808"/>
              <a:gd name="connsiteY127" fmla="*/ 1283147 h 2831613"/>
              <a:gd name="connsiteX128" fmla="*/ 14131835 w 14842808"/>
              <a:gd name="connsiteY128" fmla="*/ 668697 h 2831613"/>
              <a:gd name="connsiteX129" fmla="*/ 13847858 w 14842808"/>
              <a:gd name="connsiteY129" fmla="*/ 369441 h 2831613"/>
              <a:gd name="connsiteX130" fmla="*/ 833634 w 14842808"/>
              <a:gd name="connsiteY130" fmla="*/ 28794 h 2831613"/>
              <a:gd name="connsiteX131" fmla="*/ 610730 w 14842808"/>
              <a:gd name="connsiteY131" fmla="*/ 28794 h 2831613"/>
              <a:gd name="connsiteX132" fmla="*/ 610730 w 14842808"/>
              <a:gd name="connsiteY132" fmla="*/ 955355 h 2831613"/>
              <a:gd name="connsiteX133" fmla="*/ 416688 w 14842808"/>
              <a:gd name="connsiteY133" fmla="*/ 1195479 h 2831613"/>
              <a:gd name="connsiteX134" fmla="*/ 222646 w 14842808"/>
              <a:gd name="connsiteY134" fmla="*/ 937358 h 2831613"/>
              <a:gd name="connsiteX135" fmla="*/ 222646 w 14842808"/>
              <a:gd name="connsiteY135" fmla="*/ 765363 h 2831613"/>
              <a:gd name="connsiteX136" fmla="*/ 0 w 14842808"/>
              <a:gd name="connsiteY136" fmla="*/ 821152 h 2831613"/>
              <a:gd name="connsiteX137" fmla="*/ 0 w 14842808"/>
              <a:gd name="connsiteY137" fmla="*/ 898280 h 2831613"/>
              <a:gd name="connsiteX138" fmla="*/ 416946 w 14842808"/>
              <a:gd name="connsiteY138" fmla="*/ 1312456 h 2831613"/>
              <a:gd name="connsiteX139" fmla="*/ 833634 w 14842808"/>
              <a:gd name="connsiteY139" fmla="*/ 898280 h 2831613"/>
              <a:gd name="connsiteX140" fmla="*/ 833634 w 14842808"/>
              <a:gd name="connsiteY140" fmla="*/ 28794 h 2831613"/>
              <a:gd name="connsiteX141" fmla="*/ 2173633 w 14842808"/>
              <a:gd name="connsiteY141" fmla="*/ 28794 h 2831613"/>
              <a:gd name="connsiteX142" fmla="*/ 1961552 w 14842808"/>
              <a:gd name="connsiteY142" fmla="*/ 28794 h 2831613"/>
              <a:gd name="connsiteX143" fmla="*/ 1961552 w 14842808"/>
              <a:gd name="connsiteY143" fmla="*/ 1283404 h 2831613"/>
              <a:gd name="connsiteX144" fmla="*/ 2173633 w 14842808"/>
              <a:gd name="connsiteY144" fmla="*/ 1283404 h 2831613"/>
              <a:gd name="connsiteX145" fmla="*/ 2173633 w 14842808"/>
              <a:gd name="connsiteY145" fmla="*/ 704433 h 2831613"/>
              <a:gd name="connsiteX146" fmla="*/ 2351441 w 14842808"/>
              <a:gd name="connsiteY146" fmla="*/ 494645 h 2831613"/>
              <a:gd name="connsiteX147" fmla="*/ 2504252 w 14842808"/>
              <a:gd name="connsiteY147" fmla="*/ 670239 h 2831613"/>
              <a:gd name="connsiteX148" fmla="*/ 2504252 w 14842808"/>
              <a:gd name="connsiteY148" fmla="*/ 1283147 h 2831613"/>
              <a:gd name="connsiteX149" fmla="*/ 2716075 w 14842808"/>
              <a:gd name="connsiteY149" fmla="*/ 1283147 h 2831613"/>
              <a:gd name="connsiteX150" fmla="*/ 2716075 w 14842808"/>
              <a:gd name="connsiteY150" fmla="*/ 668697 h 2831613"/>
              <a:gd name="connsiteX151" fmla="*/ 2432098 w 14842808"/>
              <a:gd name="connsiteY151" fmla="*/ 369441 h 2831613"/>
              <a:gd name="connsiteX152" fmla="*/ 2184198 w 14842808"/>
              <a:gd name="connsiteY152" fmla="*/ 500301 h 2831613"/>
              <a:gd name="connsiteX153" fmla="*/ 2173375 w 14842808"/>
              <a:gd name="connsiteY153" fmla="*/ 500301 h 2831613"/>
              <a:gd name="connsiteX154" fmla="*/ 2173375 w 14842808"/>
              <a:gd name="connsiteY154" fmla="*/ 28794 h 2831613"/>
              <a:gd name="connsiteX155" fmla="*/ 8633201 w 14842808"/>
              <a:gd name="connsiteY155" fmla="*/ 28794 h 2831613"/>
              <a:gd name="connsiteX156" fmla="*/ 8410555 w 14842808"/>
              <a:gd name="connsiteY156" fmla="*/ 28794 h 2831613"/>
              <a:gd name="connsiteX157" fmla="*/ 8410555 w 14842808"/>
              <a:gd name="connsiteY157" fmla="*/ 955355 h 2831613"/>
              <a:gd name="connsiteX158" fmla="*/ 8216513 w 14842808"/>
              <a:gd name="connsiteY158" fmla="*/ 1195479 h 2831613"/>
              <a:gd name="connsiteX159" fmla="*/ 8022471 w 14842808"/>
              <a:gd name="connsiteY159" fmla="*/ 937358 h 2831613"/>
              <a:gd name="connsiteX160" fmla="*/ 8022471 w 14842808"/>
              <a:gd name="connsiteY160" fmla="*/ 765363 h 2831613"/>
              <a:gd name="connsiteX161" fmla="*/ 7799825 w 14842808"/>
              <a:gd name="connsiteY161" fmla="*/ 820895 h 2831613"/>
              <a:gd name="connsiteX162" fmla="*/ 7799825 w 14842808"/>
              <a:gd name="connsiteY162" fmla="*/ 898023 h 2831613"/>
              <a:gd name="connsiteX163" fmla="*/ 8216771 w 14842808"/>
              <a:gd name="connsiteY163" fmla="*/ 1312199 h 2831613"/>
              <a:gd name="connsiteX164" fmla="*/ 8633459 w 14842808"/>
              <a:gd name="connsiteY164" fmla="*/ 898023 h 2831613"/>
              <a:gd name="connsiteX165" fmla="*/ 8633459 w 14842808"/>
              <a:gd name="connsiteY165" fmla="*/ 28794 h 2831613"/>
              <a:gd name="connsiteX166" fmla="*/ 9973200 w 14842808"/>
              <a:gd name="connsiteY166" fmla="*/ 28794 h 2831613"/>
              <a:gd name="connsiteX167" fmla="*/ 9761120 w 14842808"/>
              <a:gd name="connsiteY167" fmla="*/ 28794 h 2831613"/>
              <a:gd name="connsiteX168" fmla="*/ 9761120 w 14842808"/>
              <a:gd name="connsiteY168" fmla="*/ 1283404 h 2831613"/>
              <a:gd name="connsiteX169" fmla="*/ 9973200 w 14842808"/>
              <a:gd name="connsiteY169" fmla="*/ 1283404 h 2831613"/>
              <a:gd name="connsiteX170" fmla="*/ 9973200 w 14842808"/>
              <a:gd name="connsiteY170" fmla="*/ 704433 h 2831613"/>
              <a:gd name="connsiteX171" fmla="*/ 10151007 w 14842808"/>
              <a:gd name="connsiteY171" fmla="*/ 494645 h 2831613"/>
              <a:gd name="connsiteX172" fmla="*/ 10303819 w 14842808"/>
              <a:gd name="connsiteY172" fmla="*/ 670239 h 2831613"/>
              <a:gd name="connsiteX173" fmla="*/ 10303819 w 14842808"/>
              <a:gd name="connsiteY173" fmla="*/ 1283147 h 2831613"/>
              <a:gd name="connsiteX174" fmla="*/ 10515899 w 14842808"/>
              <a:gd name="connsiteY174" fmla="*/ 1283147 h 2831613"/>
              <a:gd name="connsiteX175" fmla="*/ 10515899 w 14842808"/>
              <a:gd name="connsiteY175" fmla="*/ 668697 h 2831613"/>
              <a:gd name="connsiteX176" fmla="*/ 10231923 w 14842808"/>
              <a:gd name="connsiteY176" fmla="*/ 369441 h 2831613"/>
              <a:gd name="connsiteX177" fmla="*/ 9984023 w 14842808"/>
              <a:gd name="connsiteY177" fmla="*/ 500301 h 2831613"/>
              <a:gd name="connsiteX178" fmla="*/ 9973200 w 14842808"/>
              <a:gd name="connsiteY178" fmla="*/ 500301 h 2831613"/>
              <a:gd name="connsiteX179" fmla="*/ 9973200 w 14842808"/>
              <a:gd name="connsiteY179" fmla="*/ 28794 h 2831613"/>
              <a:gd name="connsiteX180" fmla="*/ 7030872 w 14842808"/>
              <a:gd name="connsiteY180" fmla="*/ 1181339 h 2831613"/>
              <a:gd name="connsiteX181" fmla="*/ 6752307 w 14842808"/>
              <a:gd name="connsiteY181" fmla="*/ 892624 h 2831613"/>
              <a:gd name="connsiteX182" fmla="*/ 6861826 w 14842808"/>
              <a:gd name="connsiteY182" fmla="*/ 665097 h 2831613"/>
              <a:gd name="connsiteX183" fmla="*/ 7267949 w 14842808"/>
              <a:gd name="connsiteY183" fmla="*/ 1107810 h 2831613"/>
              <a:gd name="connsiteX184" fmla="*/ 7030872 w 14842808"/>
              <a:gd name="connsiteY184" fmla="*/ 1181339 h 2831613"/>
              <a:gd name="connsiteX185" fmla="*/ 7426171 w 14842808"/>
              <a:gd name="connsiteY185" fmla="*/ 960754 h 2831613"/>
              <a:gd name="connsiteX186" fmla="*/ 7074164 w 14842808"/>
              <a:gd name="connsiteY186" fmla="*/ 573573 h 2831613"/>
              <a:gd name="connsiteX187" fmla="*/ 7248364 w 14842808"/>
              <a:gd name="connsiteY187" fmla="*/ 539637 h 2831613"/>
              <a:gd name="connsiteX188" fmla="*/ 7483637 w 14842808"/>
              <a:gd name="connsiteY188" fmla="*/ 768963 h 2831613"/>
              <a:gd name="connsiteX189" fmla="*/ 7426171 w 14842808"/>
              <a:gd name="connsiteY189" fmla="*/ 960754 h 2831613"/>
              <a:gd name="connsiteX190" fmla="*/ 7025461 w 14842808"/>
              <a:gd name="connsiteY190" fmla="*/ 521640 h 2831613"/>
              <a:gd name="connsiteX191" fmla="*/ 6948153 w 14842808"/>
              <a:gd name="connsiteY191" fmla="*/ 435514 h 2831613"/>
              <a:gd name="connsiteX192" fmla="*/ 6860022 w 14842808"/>
              <a:gd name="connsiteY192" fmla="*/ 258121 h 2831613"/>
              <a:gd name="connsiteX193" fmla="*/ 7030614 w 14842808"/>
              <a:gd name="connsiteY193" fmla="*/ 95124 h 2831613"/>
              <a:gd name="connsiteX194" fmla="*/ 7199403 w 14842808"/>
              <a:gd name="connsiteY194" fmla="*/ 267119 h 2831613"/>
              <a:gd name="connsiteX195" fmla="*/ 7025461 w 14842808"/>
              <a:gd name="connsiteY195" fmla="*/ 521640 h 2831613"/>
              <a:gd name="connsiteX196" fmla="*/ 7036283 w 14842808"/>
              <a:gd name="connsiteY196" fmla="*/ 0 h 2831613"/>
              <a:gd name="connsiteX197" fmla="*/ 6666238 w 14842808"/>
              <a:gd name="connsiteY197" fmla="*/ 310053 h 2831613"/>
              <a:gd name="connsiteX198" fmla="*/ 6810030 w 14842808"/>
              <a:gd name="connsiteY198" fmla="*/ 609308 h 2831613"/>
              <a:gd name="connsiteX199" fmla="*/ 6811834 w 14842808"/>
              <a:gd name="connsiteY199" fmla="*/ 612908 h 2831613"/>
              <a:gd name="connsiteX200" fmla="*/ 6554914 w 14842808"/>
              <a:gd name="connsiteY200" fmla="*/ 973094 h 2831613"/>
              <a:gd name="connsiteX201" fmla="*/ 6915941 w 14842808"/>
              <a:gd name="connsiteY201" fmla="*/ 1311941 h 2831613"/>
              <a:gd name="connsiteX202" fmla="*/ 7322064 w 14842808"/>
              <a:gd name="connsiteY202" fmla="*/ 1166684 h 2831613"/>
              <a:gd name="connsiteX203" fmla="*/ 7429780 w 14842808"/>
              <a:gd name="connsiteY203" fmla="*/ 1283147 h 2831613"/>
              <a:gd name="connsiteX204" fmla="*/ 7711952 w 14842808"/>
              <a:gd name="connsiteY204" fmla="*/ 1283147 h 2831613"/>
              <a:gd name="connsiteX205" fmla="*/ 7711952 w 14842808"/>
              <a:gd name="connsiteY205" fmla="*/ 1274406 h 2831613"/>
              <a:gd name="connsiteX206" fmla="*/ 7482091 w 14842808"/>
              <a:gd name="connsiteY206" fmla="*/ 1021684 h 2831613"/>
              <a:gd name="connsiteX207" fmla="*/ 7634902 w 14842808"/>
              <a:gd name="connsiteY207" fmla="*/ 672039 h 2831613"/>
              <a:gd name="connsiteX208" fmla="*/ 7399629 w 14842808"/>
              <a:gd name="connsiteY208" fmla="*/ 444512 h 2831613"/>
              <a:gd name="connsiteX209" fmla="*/ 7183941 w 14842808"/>
              <a:gd name="connsiteY209" fmla="*/ 487447 h 2831613"/>
              <a:gd name="connsiteX210" fmla="*/ 7180333 w 14842808"/>
              <a:gd name="connsiteY210" fmla="*/ 480248 h 2831613"/>
              <a:gd name="connsiteX211" fmla="*/ 7374375 w 14842808"/>
              <a:gd name="connsiteY211" fmla="*/ 243723 h 2831613"/>
              <a:gd name="connsiteX212" fmla="*/ 7036283 w 14842808"/>
              <a:gd name="connsiteY212" fmla="*/ 0 h 2831613"/>
              <a:gd name="connsiteX213" fmla="*/ 3908932 w 14842808"/>
              <a:gd name="connsiteY213" fmla="*/ 1917394 h 2831613"/>
              <a:gd name="connsiteX214" fmla="*/ 3756120 w 14842808"/>
              <a:gd name="connsiteY214" fmla="*/ 1917394 h 2831613"/>
              <a:gd name="connsiteX215" fmla="*/ 3526259 w 14842808"/>
              <a:gd name="connsiteY215" fmla="*/ 2641622 h 2831613"/>
              <a:gd name="connsiteX216" fmla="*/ 3294594 w 14842808"/>
              <a:gd name="connsiteY216" fmla="*/ 1917394 h 2831613"/>
              <a:gd name="connsiteX217" fmla="*/ 3136371 w 14842808"/>
              <a:gd name="connsiteY217" fmla="*/ 1917394 h 2831613"/>
              <a:gd name="connsiteX218" fmla="*/ 3429109 w 14842808"/>
              <a:gd name="connsiteY218" fmla="*/ 2813617 h 2831613"/>
              <a:gd name="connsiteX219" fmla="*/ 3615936 w 14842808"/>
              <a:gd name="connsiteY219" fmla="*/ 2813617 h 2831613"/>
              <a:gd name="connsiteX220" fmla="*/ 3908932 w 14842808"/>
              <a:gd name="connsiteY220" fmla="*/ 1917394 h 2831613"/>
              <a:gd name="connsiteX221" fmla="*/ 5785961 w 14842808"/>
              <a:gd name="connsiteY221" fmla="*/ 1917394 h 2831613"/>
              <a:gd name="connsiteX222" fmla="*/ 5636757 w 14842808"/>
              <a:gd name="connsiteY222" fmla="*/ 1917394 h 2831613"/>
              <a:gd name="connsiteX223" fmla="*/ 5636757 w 14842808"/>
              <a:gd name="connsiteY223" fmla="*/ 2813617 h 2831613"/>
              <a:gd name="connsiteX224" fmla="*/ 5785961 w 14842808"/>
              <a:gd name="connsiteY224" fmla="*/ 2813617 h 2831613"/>
              <a:gd name="connsiteX225" fmla="*/ 5785961 w 14842808"/>
              <a:gd name="connsiteY225" fmla="*/ 1917394 h 2831613"/>
              <a:gd name="connsiteX226" fmla="*/ 6702056 w 14842808"/>
              <a:gd name="connsiteY226" fmla="*/ 1917394 h 2831613"/>
              <a:gd name="connsiteX227" fmla="*/ 6549245 w 14842808"/>
              <a:gd name="connsiteY227" fmla="*/ 1917394 h 2831613"/>
              <a:gd name="connsiteX228" fmla="*/ 6319384 w 14842808"/>
              <a:gd name="connsiteY228" fmla="*/ 2641622 h 2831613"/>
              <a:gd name="connsiteX229" fmla="*/ 6087719 w 14842808"/>
              <a:gd name="connsiteY229" fmla="*/ 1917394 h 2831613"/>
              <a:gd name="connsiteX230" fmla="*/ 5929754 w 14842808"/>
              <a:gd name="connsiteY230" fmla="*/ 1917394 h 2831613"/>
              <a:gd name="connsiteX231" fmla="*/ 6222492 w 14842808"/>
              <a:gd name="connsiteY231" fmla="*/ 2813617 h 2831613"/>
              <a:gd name="connsiteX232" fmla="*/ 6409319 w 14842808"/>
              <a:gd name="connsiteY232" fmla="*/ 2813617 h 2831613"/>
              <a:gd name="connsiteX233" fmla="*/ 6702056 w 14842808"/>
              <a:gd name="connsiteY233" fmla="*/ 1917394 h 2831613"/>
              <a:gd name="connsiteX234" fmla="*/ 11697676 w 14842808"/>
              <a:gd name="connsiteY234" fmla="*/ 1917394 h 2831613"/>
              <a:gd name="connsiteX235" fmla="*/ 11548472 w 14842808"/>
              <a:gd name="connsiteY235" fmla="*/ 1917394 h 2831613"/>
              <a:gd name="connsiteX236" fmla="*/ 11548472 w 14842808"/>
              <a:gd name="connsiteY236" fmla="*/ 2813617 h 2831613"/>
              <a:gd name="connsiteX237" fmla="*/ 11697676 w 14842808"/>
              <a:gd name="connsiteY237" fmla="*/ 2813617 h 2831613"/>
              <a:gd name="connsiteX238" fmla="*/ 11697676 w 14842808"/>
              <a:gd name="connsiteY238" fmla="*/ 1917394 h 2831613"/>
              <a:gd name="connsiteX239" fmla="*/ 12980209 w 14842808"/>
              <a:gd name="connsiteY239" fmla="*/ 1917394 h 2831613"/>
              <a:gd name="connsiteX240" fmla="*/ 12831005 w 14842808"/>
              <a:gd name="connsiteY240" fmla="*/ 1917394 h 2831613"/>
              <a:gd name="connsiteX241" fmla="*/ 12831005 w 14842808"/>
              <a:gd name="connsiteY241" fmla="*/ 2813617 h 2831613"/>
              <a:gd name="connsiteX242" fmla="*/ 12980209 w 14842808"/>
              <a:gd name="connsiteY242" fmla="*/ 2813617 h 2831613"/>
              <a:gd name="connsiteX243" fmla="*/ 12980209 w 14842808"/>
              <a:gd name="connsiteY243" fmla="*/ 1917394 h 2831613"/>
              <a:gd name="connsiteX244" fmla="*/ 853219 w 14842808"/>
              <a:gd name="connsiteY244" fmla="*/ 1899397 h 2831613"/>
              <a:gd name="connsiteX245" fmla="*/ 601711 w 14842808"/>
              <a:gd name="connsiteY245" fmla="*/ 2055452 h 2831613"/>
              <a:gd name="connsiteX246" fmla="*/ 601711 w 14842808"/>
              <a:gd name="connsiteY246" fmla="*/ 1917394 h 2831613"/>
              <a:gd name="connsiteX247" fmla="*/ 452507 w 14842808"/>
              <a:gd name="connsiteY247" fmla="*/ 1917394 h 2831613"/>
              <a:gd name="connsiteX248" fmla="*/ 452507 w 14842808"/>
              <a:gd name="connsiteY248" fmla="*/ 2813617 h 2831613"/>
              <a:gd name="connsiteX249" fmla="*/ 601711 w 14842808"/>
              <a:gd name="connsiteY249" fmla="*/ 2813617 h 2831613"/>
              <a:gd name="connsiteX250" fmla="*/ 601711 w 14842808"/>
              <a:gd name="connsiteY250" fmla="*/ 2223847 h 2831613"/>
              <a:gd name="connsiteX251" fmla="*/ 797557 w 14842808"/>
              <a:gd name="connsiteY251" fmla="*/ 2014060 h 2831613"/>
              <a:gd name="connsiteX252" fmla="*/ 991599 w 14842808"/>
              <a:gd name="connsiteY252" fmla="*/ 2223847 h 2831613"/>
              <a:gd name="connsiteX253" fmla="*/ 991599 w 14842808"/>
              <a:gd name="connsiteY253" fmla="*/ 2813617 h 2831613"/>
              <a:gd name="connsiteX254" fmla="*/ 1140803 w 14842808"/>
              <a:gd name="connsiteY254" fmla="*/ 2813617 h 2831613"/>
              <a:gd name="connsiteX255" fmla="*/ 1140803 w 14842808"/>
              <a:gd name="connsiteY255" fmla="*/ 2193511 h 2831613"/>
              <a:gd name="connsiteX256" fmla="*/ 853219 w 14842808"/>
              <a:gd name="connsiteY256" fmla="*/ 1899397 h 2831613"/>
              <a:gd name="connsiteX257" fmla="*/ 1756945 w 14842808"/>
              <a:gd name="connsiteY257" fmla="*/ 1899397 h 2831613"/>
              <a:gd name="connsiteX258" fmla="*/ 1505437 w 14842808"/>
              <a:gd name="connsiteY258" fmla="*/ 2055452 h 2831613"/>
              <a:gd name="connsiteX259" fmla="*/ 1505437 w 14842808"/>
              <a:gd name="connsiteY259" fmla="*/ 1917394 h 2831613"/>
              <a:gd name="connsiteX260" fmla="*/ 1356234 w 14842808"/>
              <a:gd name="connsiteY260" fmla="*/ 1917394 h 2831613"/>
              <a:gd name="connsiteX261" fmla="*/ 1356234 w 14842808"/>
              <a:gd name="connsiteY261" fmla="*/ 2813617 h 2831613"/>
              <a:gd name="connsiteX262" fmla="*/ 1505437 w 14842808"/>
              <a:gd name="connsiteY262" fmla="*/ 2813617 h 2831613"/>
              <a:gd name="connsiteX263" fmla="*/ 1505437 w 14842808"/>
              <a:gd name="connsiteY263" fmla="*/ 2223847 h 2831613"/>
              <a:gd name="connsiteX264" fmla="*/ 1701283 w 14842808"/>
              <a:gd name="connsiteY264" fmla="*/ 2014060 h 2831613"/>
              <a:gd name="connsiteX265" fmla="*/ 1895326 w 14842808"/>
              <a:gd name="connsiteY265" fmla="*/ 2223847 h 2831613"/>
              <a:gd name="connsiteX266" fmla="*/ 1895326 w 14842808"/>
              <a:gd name="connsiteY266" fmla="*/ 2813617 h 2831613"/>
              <a:gd name="connsiteX267" fmla="*/ 2044529 w 14842808"/>
              <a:gd name="connsiteY267" fmla="*/ 2813617 h 2831613"/>
              <a:gd name="connsiteX268" fmla="*/ 2044529 w 14842808"/>
              <a:gd name="connsiteY268" fmla="*/ 2193511 h 2831613"/>
              <a:gd name="connsiteX269" fmla="*/ 1756945 w 14842808"/>
              <a:gd name="connsiteY269" fmla="*/ 1899397 h 2831613"/>
              <a:gd name="connsiteX270" fmla="*/ 2644179 w 14842808"/>
              <a:gd name="connsiteY270" fmla="*/ 2704353 h 2831613"/>
              <a:gd name="connsiteX271" fmla="*/ 2389064 w 14842808"/>
              <a:gd name="connsiteY271" fmla="*/ 2365505 h 2831613"/>
              <a:gd name="connsiteX272" fmla="*/ 2644179 w 14842808"/>
              <a:gd name="connsiteY272" fmla="*/ 2026658 h 2831613"/>
              <a:gd name="connsiteX273" fmla="*/ 2899294 w 14842808"/>
              <a:gd name="connsiteY273" fmla="*/ 2365505 h 2831613"/>
              <a:gd name="connsiteX274" fmla="*/ 2644179 w 14842808"/>
              <a:gd name="connsiteY274" fmla="*/ 2704353 h 2831613"/>
              <a:gd name="connsiteX275" fmla="*/ 2651394 w 14842808"/>
              <a:gd name="connsiteY275" fmla="*/ 1899397 h 2831613"/>
              <a:gd name="connsiteX276" fmla="*/ 2232902 w 14842808"/>
              <a:gd name="connsiteY276" fmla="*/ 2376303 h 2831613"/>
              <a:gd name="connsiteX277" fmla="*/ 2637221 w 14842808"/>
              <a:gd name="connsiteY277" fmla="*/ 2831613 h 2831613"/>
              <a:gd name="connsiteX278" fmla="*/ 3055971 w 14842808"/>
              <a:gd name="connsiteY278" fmla="*/ 2354707 h 2831613"/>
              <a:gd name="connsiteX279" fmla="*/ 2651394 w 14842808"/>
              <a:gd name="connsiteY279" fmla="*/ 1899397 h 2831613"/>
              <a:gd name="connsiteX280" fmla="*/ 4365047 w 14842808"/>
              <a:gd name="connsiteY280" fmla="*/ 2723892 h 2831613"/>
              <a:gd name="connsiteX281" fmla="*/ 4192651 w 14842808"/>
              <a:gd name="connsiteY281" fmla="*/ 2566294 h 2831613"/>
              <a:gd name="connsiteX282" fmla="*/ 4343659 w 14842808"/>
              <a:gd name="connsiteY282" fmla="*/ 2415638 h 2831613"/>
              <a:gd name="connsiteX283" fmla="*/ 4453178 w 14842808"/>
              <a:gd name="connsiteY283" fmla="*/ 2388644 h 2831613"/>
              <a:gd name="connsiteX284" fmla="*/ 4573520 w 14842808"/>
              <a:gd name="connsiteY284" fmla="*/ 2349309 h 2831613"/>
              <a:gd name="connsiteX285" fmla="*/ 4573520 w 14842808"/>
              <a:gd name="connsiteY285" fmla="*/ 2523103 h 2831613"/>
              <a:gd name="connsiteX286" fmla="*/ 4365047 w 14842808"/>
              <a:gd name="connsiteY286" fmla="*/ 2723892 h 2831613"/>
              <a:gd name="connsiteX287" fmla="*/ 4411947 w 14842808"/>
              <a:gd name="connsiteY287" fmla="*/ 1899397 h 2831613"/>
              <a:gd name="connsiteX288" fmla="*/ 4049116 w 14842808"/>
              <a:gd name="connsiteY288" fmla="*/ 2186312 h 2831613"/>
              <a:gd name="connsiteX289" fmla="*/ 4187497 w 14842808"/>
              <a:gd name="connsiteY289" fmla="*/ 2215106 h 2831613"/>
              <a:gd name="connsiteX290" fmla="*/ 4401381 w 14842808"/>
              <a:gd name="connsiteY290" fmla="*/ 2014317 h 2831613"/>
              <a:gd name="connsiteX291" fmla="*/ 4573777 w 14842808"/>
              <a:gd name="connsiteY291" fmla="*/ 2180913 h 2831613"/>
              <a:gd name="connsiteX292" fmla="*/ 4573777 w 14842808"/>
              <a:gd name="connsiteY292" fmla="*/ 2186312 h 2831613"/>
              <a:gd name="connsiteX293" fmla="*/ 4521724 w 14842808"/>
              <a:gd name="connsiteY293" fmla="*/ 2258041 h 2831613"/>
              <a:gd name="connsiteX294" fmla="*/ 4263001 w 14842808"/>
              <a:gd name="connsiteY294" fmla="*/ 2322571 h 2831613"/>
              <a:gd name="connsiteX295" fmla="*/ 4043705 w 14842808"/>
              <a:gd name="connsiteY295" fmla="*/ 2577092 h 2831613"/>
              <a:gd name="connsiteX296" fmla="*/ 4324074 w 14842808"/>
              <a:gd name="connsiteY296" fmla="*/ 2831613 h 2831613"/>
              <a:gd name="connsiteX297" fmla="*/ 4573777 w 14842808"/>
              <a:gd name="connsiteY297" fmla="*/ 2677358 h 2831613"/>
              <a:gd name="connsiteX298" fmla="*/ 4591816 w 14842808"/>
              <a:gd name="connsiteY298" fmla="*/ 2813617 h 2831613"/>
              <a:gd name="connsiteX299" fmla="*/ 4744627 w 14842808"/>
              <a:gd name="connsiteY299" fmla="*/ 2813617 h 2831613"/>
              <a:gd name="connsiteX300" fmla="*/ 4721177 w 14842808"/>
              <a:gd name="connsiteY300" fmla="*/ 2627225 h 2831613"/>
              <a:gd name="connsiteX301" fmla="*/ 4721177 w 14842808"/>
              <a:gd name="connsiteY301" fmla="*/ 2171915 h 2831613"/>
              <a:gd name="connsiteX302" fmla="*/ 4411947 w 14842808"/>
              <a:gd name="connsiteY302" fmla="*/ 1899397 h 2831613"/>
              <a:gd name="connsiteX303" fmla="*/ 6942741 w 14842808"/>
              <a:gd name="connsiteY303" fmla="*/ 2268581 h 2831613"/>
              <a:gd name="connsiteX304" fmla="*/ 7185229 w 14842808"/>
              <a:gd name="connsiteY304" fmla="*/ 2021259 h 2831613"/>
              <a:gd name="connsiteX305" fmla="*/ 7402721 w 14842808"/>
              <a:gd name="connsiteY305" fmla="*/ 2268581 h 2831613"/>
              <a:gd name="connsiteX306" fmla="*/ 6942741 w 14842808"/>
              <a:gd name="connsiteY306" fmla="*/ 2268581 h 2831613"/>
              <a:gd name="connsiteX307" fmla="*/ 7185229 w 14842808"/>
              <a:gd name="connsiteY307" fmla="*/ 1899397 h 2831613"/>
              <a:gd name="connsiteX308" fmla="*/ 6782714 w 14842808"/>
              <a:gd name="connsiteY308" fmla="*/ 2372704 h 2831613"/>
              <a:gd name="connsiteX309" fmla="*/ 7185229 w 14842808"/>
              <a:gd name="connsiteY309" fmla="*/ 2831613 h 2831613"/>
              <a:gd name="connsiteX310" fmla="*/ 7551667 w 14842808"/>
              <a:gd name="connsiteY310" fmla="*/ 2539557 h 2831613"/>
              <a:gd name="connsiteX311" fmla="*/ 7415091 w 14842808"/>
              <a:gd name="connsiteY311" fmla="*/ 2503821 h 2831613"/>
              <a:gd name="connsiteX312" fmla="*/ 7199403 w 14842808"/>
              <a:gd name="connsiteY312" fmla="*/ 2706410 h 2831613"/>
              <a:gd name="connsiteX313" fmla="*/ 6937072 w 14842808"/>
              <a:gd name="connsiteY313" fmla="*/ 2374761 h 2831613"/>
              <a:gd name="connsiteX314" fmla="*/ 7553213 w 14842808"/>
              <a:gd name="connsiteY314" fmla="*/ 2374761 h 2831613"/>
              <a:gd name="connsiteX315" fmla="*/ 7553213 w 14842808"/>
              <a:gd name="connsiteY315" fmla="*/ 2324627 h 2831613"/>
              <a:gd name="connsiteX316" fmla="*/ 7185229 w 14842808"/>
              <a:gd name="connsiteY316" fmla="*/ 1899397 h 2831613"/>
              <a:gd name="connsiteX317" fmla="*/ 9777354 w 14842808"/>
              <a:gd name="connsiteY317" fmla="*/ 2268581 h 2831613"/>
              <a:gd name="connsiteX318" fmla="*/ 10019842 w 14842808"/>
              <a:gd name="connsiteY318" fmla="*/ 2021259 h 2831613"/>
              <a:gd name="connsiteX319" fmla="*/ 10237334 w 14842808"/>
              <a:gd name="connsiteY319" fmla="*/ 2268581 h 2831613"/>
              <a:gd name="connsiteX320" fmla="*/ 9777354 w 14842808"/>
              <a:gd name="connsiteY320" fmla="*/ 2268581 h 2831613"/>
              <a:gd name="connsiteX321" fmla="*/ 10019842 w 14842808"/>
              <a:gd name="connsiteY321" fmla="*/ 1899397 h 2831613"/>
              <a:gd name="connsiteX322" fmla="*/ 9617327 w 14842808"/>
              <a:gd name="connsiteY322" fmla="*/ 2372704 h 2831613"/>
              <a:gd name="connsiteX323" fmla="*/ 10019842 w 14842808"/>
              <a:gd name="connsiteY323" fmla="*/ 2831613 h 2831613"/>
              <a:gd name="connsiteX324" fmla="*/ 10386280 w 14842808"/>
              <a:gd name="connsiteY324" fmla="*/ 2539557 h 2831613"/>
              <a:gd name="connsiteX325" fmla="*/ 10249704 w 14842808"/>
              <a:gd name="connsiteY325" fmla="*/ 2503821 h 2831613"/>
              <a:gd name="connsiteX326" fmla="*/ 10034016 w 14842808"/>
              <a:gd name="connsiteY326" fmla="*/ 2706410 h 2831613"/>
              <a:gd name="connsiteX327" fmla="*/ 9771684 w 14842808"/>
              <a:gd name="connsiteY327" fmla="*/ 2374761 h 2831613"/>
              <a:gd name="connsiteX328" fmla="*/ 10387826 w 14842808"/>
              <a:gd name="connsiteY328" fmla="*/ 2374761 h 2831613"/>
              <a:gd name="connsiteX329" fmla="*/ 10387826 w 14842808"/>
              <a:gd name="connsiteY329" fmla="*/ 2324627 h 2831613"/>
              <a:gd name="connsiteX330" fmla="*/ 10019842 w 14842808"/>
              <a:gd name="connsiteY330" fmla="*/ 1899397 h 2831613"/>
              <a:gd name="connsiteX331" fmla="*/ 12299387 w 14842808"/>
              <a:gd name="connsiteY331" fmla="*/ 1899397 h 2831613"/>
              <a:gd name="connsiteX332" fmla="*/ 11886049 w 14842808"/>
              <a:gd name="connsiteY332" fmla="*/ 2374503 h 2831613"/>
              <a:gd name="connsiteX333" fmla="*/ 12292171 w 14842808"/>
              <a:gd name="connsiteY333" fmla="*/ 2831613 h 2831613"/>
              <a:gd name="connsiteX334" fmla="*/ 12660413 w 14842808"/>
              <a:gd name="connsiteY334" fmla="*/ 2512562 h 2831613"/>
              <a:gd name="connsiteX335" fmla="*/ 12518425 w 14842808"/>
              <a:gd name="connsiteY335" fmla="*/ 2478369 h 2831613"/>
              <a:gd name="connsiteX336" fmla="*/ 12302736 w 14842808"/>
              <a:gd name="connsiteY336" fmla="*/ 2704353 h 2831613"/>
              <a:gd name="connsiteX337" fmla="*/ 12042210 w 14842808"/>
              <a:gd name="connsiteY337" fmla="*/ 2363706 h 2831613"/>
              <a:gd name="connsiteX338" fmla="*/ 12295521 w 14842808"/>
              <a:gd name="connsiteY338" fmla="*/ 2026658 h 2831613"/>
              <a:gd name="connsiteX339" fmla="*/ 12518167 w 14842808"/>
              <a:gd name="connsiteY339" fmla="*/ 2241844 h 2831613"/>
              <a:gd name="connsiteX340" fmla="*/ 12660156 w 14842808"/>
              <a:gd name="connsiteY340" fmla="*/ 2207908 h 2831613"/>
              <a:gd name="connsiteX341" fmla="*/ 12299387 w 14842808"/>
              <a:gd name="connsiteY341" fmla="*/ 1899397 h 2831613"/>
              <a:gd name="connsiteX342" fmla="*/ 13596350 w 14842808"/>
              <a:gd name="connsiteY342" fmla="*/ 1899397 h 2831613"/>
              <a:gd name="connsiteX343" fmla="*/ 13344844 w 14842808"/>
              <a:gd name="connsiteY343" fmla="*/ 2055452 h 2831613"/>
              <a:gd name="connsiteX344" fmla="*/ 13344844 w 14842808"/>
              <a:gd name="connsiteY344" fmla="*/ 1917394 h 2831613"/>
              <a:gd name="connsiteX345" fmla="*/ 13195639 w 14842808"/>
              <a:gd name="connsiteY345" fmla="*/ 1917394 h 2831613"/>
              <a:gd name="connsiteX346" fmla="*/ 13195639 w 14842808"/>
              <a:gd name="connsiteY346" fmla="*/ 2813617 h 2831613"/>
              <a:gd name="connsiteX347" fmla="*/ 13344844 w 14842808"/>
              <a:gd name="connsiteY347" fmla="*/ 2813617 h 2831613"/>
              <a:gd name="connsiteX348" fmla="*/ 13344844 w 14842808"/>
              <a:gd name="connsiteY348" fmla="*/ 2223847 h 2831613"/>
              <a:gd name="connsiteX349" fmla="*/ 13540690 w 14842808"/>
              <a:gd name="connsiteY349" fmla="*/ 2014060 h 2831613"/>
              <a:gd name="connsiteX350" fmla="*/ 13734732 w 14842808"/>
              <a:gd name="connsiteY350" fmla="*/ 2223847 h 2831613"/>
              <a:gd name="connsiteX351" fmla="*/ 13734732 w 14842808"/>
              <a:gd name="connsiteY351" fmla="*/ 2813617 h 2831613"/>
              <a:gd name="connsiteX352" fmla="*/ 13883936 w 14842808"/>
              <a:gd name="connsiteY352" fmla="*/ 2813617 h 2831613"/>
              <a:gd name="connsiteX353" fmla="*/ 13883936 w 14842808"/>
              <a:gd name="connsiteY353" fmla="*/ 2193511 h 2831613"/>
              <a:gd name="connsiteX354" fmla="*/ 13596350 w 14842808"/>
              <a:gd name="connsiteY354" fmla="*/ 1899397 h 2831613"/>
              <a:gd name="connsiteX355" fmla="*/ 14232336 w 14842808"/>
              <a:gd name="connsiteY355" fmla="*/ 2268581 h 2831613"/>
              <a:gd name="connsiteX356" fmla="*/ 14474823 w 14842808"/>
              <a:gd name="connsiteY356" fmla="*/ 2021259 h 2831613"/>
              <a:gd name="connsiteX357" fmla="*/ 14692316 w 14842808"/>
              <a:gd name="connsiteY357" fmla="*/ 2268581 h 2831613"/>
              <a:gd name="connsiteX358" fmla="*/ 14232336 w 14842808"/>
              <a:gd name="connsiteY358" fmla="*/ 2268581 h 2831613"/>
              <a:gd name="connsiteX359" fmla="*/ 14474823 w 14842808"/>
              <a:gd name="connsiteY359" fmla="*/ 1899397 h 2831613"/>
              <a:gd name="connsiteX360" fmla="*/ 14072308 w 14842808"/>
              <a:gd name="connsiteY360" fmla="*/ 2372704 h 2831613"/>
              <a:gd name="connsiteX361" fmla="*/ 14474823 w 14842808"/>
              <a:gd name="connsiteY361" fmla="*/ 2831613 h 2831613"/>
              <a:gd name="connsiteX362" fmla="*/ 14841262 w 14842808"/>
              <a:gd name="connsiteY362" fmla="*/ 2539557 h 2831613"/>
              <a:gd name="connsiteX363" fmla="*/ 14704684 w 14842808"/>
              <a:gd name="connsiteY363" fmla="*/ 2503821 h 2831613"/>
              <a:gd name="connsiteX364" fmla="*/ 14488996 w 14842808"/>
              <a:gd name="connsiteY364" fmla="*/ 2706410 h 2831613"/>
              <a:gd name="connsiteX365" fmla="*/ 14226666 w 14842808"/>
              <a:gd name="connsiteY365" fmla="*/ 2374761 h 2831613"/>
              <a:gd name="connsiteX366" fmla="*/ 14842809 w 14842808"/>
              <a:gd name="connsiteY366" fmla="*/ 2374761 h 2831613"/>
              <a:gd name="connsiteX367" fmla="*/ 14842809 w 14842808"/>
              <a:gd name="connsiteY367" fmla="*/ 2324627 h 2831613"/>
              <a:gd name="connsiteX368" fmla="*/ 14474823 w 14842808"/>
              <a:gd name="connsiteY368" fmla="*/ 1899397 h 2831613"/>
              <a:gd name="connsiteX369" fmla="*/ 5204092 w 14842808"/>
              <a:gd name="connsiteY369" fmla="*/ 1666471 h 2831613"/>
              <a:gd name="connsiteX370" fmla="*/ 5054889 w 14842808"/>
              <a:gd name="connsiteY370" fmla="*/ 1702207 h 2831613"/>
              <a:gd name="connsiteX371" fmla="*/ 5054889 w 14842808"/>
              <a:gd name="connsiteY371" fmla="*/ 1917394 h 2831613"/>
              <a:gd name="connsiteX372" fmla="*/ 4882493 w 14842808"/>
              <a:gd name="connsiteY372" fmla="*/ 1917394 h 2831613"/>
              <a:gd name="connsiteX373" fmla="*/ 4882493 w 14842808"/>
              <a:gd name="connsiteY373" fmla="*/ 2032057 h 2831613"/>
              <a:gd name="connsiteX374" fmla="*/ 5054889 w 14842808"/>
              <a:gd name="connsiteY374" fmla="*/ 2032057 h 2831613"/>
              <a:gd name="connsiteX375" fmla="*/ 5054889 w 14842808"/>
              <a:gd name="connsiteY375" fmla="*/ 2580434 h 2831613"/>
              <a:gd name="connsiteX376" fmla="*/ 5300985 w 14842808"/>
              <a:gd name="connsiteY376" fmla="*/ 2831356 h 2831613"/>
              <a:gd name="connsiteX377" fmla="*/ 5493223 w 14842808"/>
              <a:gd name="connsiteY377" fmla="*/ 2775824 h 2831613"/>
              <a:gd name="connsiteX378" fmla="*/ 5451992 w 14842808"/>
              <a:gd name="connsiteY378" fmla="*/ 2668360 h 2831613"/>
              <a:gd name="connsiteX379" fmla="*/ 5320827 w 14842808"/>
              <a:gd name="connsiteY379" fmla="*/ 2705895 h 2831613"/>
              <a:gd name="connsiteX380" fmla="*/ 5204092 w 14842808"/>
              <a:gd name="connsiteY380" fmla="*/ 2557039 h 2831613"/>
              <a:gd name="connsiteX381" fmla="*/ 5204092 w 14842808"/>
              <a:gd name="connsiteY381" fmla="*/ 2032057 h 2831613"/>
              <a:gd name="connsiteX382" fmla="*/ 5470031 w 14842808"/>
              <a:gd name="connsiteY382" fmla="*/ 2032057 h 2831613"/>
              <a:gd name="connsiteX383" fmla="*/ 5470031 w 14842808"/>
              <a:gd name="connsiteY383" fmla="*/ 1917394 h 2831613"/>
              <a:gd name="connsiteX384" fmla="*/ 5204092 w 14842808"/>
              <a:gd name="connsiteY384" fmla="*/ 1917394 h 2831613"/>
              <a:gd name="connsiteX385" fmla="*/ 5204092 w 14842808"/>
              <a:gd name="connsiteY385" fmla="*/ 1666471 h 2831613"/>
              <a:gd name="connsiteX386" fmla="*/ 219296 w 14842808"/>
              <a:gd name="connsiteY386" fmla="*/ 1558750 h 2831613"/>
              <a:gd name="connsiteX387" fmla="*/ 62877 w 14842808"/>
              <a:gd name="connsiteY387" fmla="*/ 1558750 h 2831613"/>
              <a:gd name="connsiteX388" fmla="*/ 62877 w 14842808"/>
              <a:gd name="connsiteY388" fmla="*/ 2813360 h 2831613"/>
              <a:gd name="connsiteX389" fmla="*/ 219296 w 14842808"/>
              <a:gd name="connsiteY389" fmla="*/ 2813360 h 2831613"/>
              <a:gd name="connsiteX390" fmla="*/ 219296 w 14842808"/>
              <a:gd name="connsiteY390" fmla="*/ 1558750 h 2831613"/>
              <a:gd name="connsiteX391" fmla="*/ 9411173 w 14842808"/>
              <a:gd name="connsiteY391" fmla="*/ 1558750 h 2831613"/>
              <a:gd name="connsiteX392" fmla="*/ 9174096 w 14842808"/>
              <a:gd name="connsiteY392" fmla="*/ 1558750 h 2831613"/>
              <a:gd name="connsiteX393" fmla="*/ 8802247 w 14842808"/>
              <a:gd name="connsiteY393" fmla="*/ 2569636 h 2831613"/>
              <a:gd name="connsiteX394" fmla="*/ 8428593 w 14842808"/>
              <a:gd name="connsiteY394" fmla="*/ 1558750 h 2831613"/>
              <a:gd name="connsiteX395" fmla="*/ 8180694 w 14842808"/>
              <a:gd name="connsiteY395" fmla="*/ 1558750 h 2831613"/>
              <a:gd name="connsiteX396" fmla="*/ 8180694 w 14842808"/>
              <a:gd name="connsiteY396" fmla="*/ 2813360 h 2831613"/>
              <a:gd name="connsiteX397" fmla="*/ 8337113 w 14842808"/>
              <a:gd name="connsiteY397" fmla="*/ 2813360 h 2831613"/>
              <a:gd name="connsiteX398" fmla="*/ 8337113 w 14842808"/>
              <a:gd name="connsiteY398" fmla="*/ 1732801 h 2831613"/>
              <a:gd name="connsiteX399" fmla="*/ 8737824 w 14842808"/>
              <a:gd name="connsiteY399" fmla="*/ 2813617 h 2831613"/>
              <a:gd name="connsiteX400" fmla="*/ 8858166 w 14842808"/>
              <a:gd name="connsiteY400" fmla="*/ 2813617 h 2831613"/>
              <a:gd name="connsiteX401" fmla="*/ 9255270 w 14842808"/>
              <a:gd name="connsiteY401" fmla="*/ 1731002 h 2831613"/>
              <a:gd name="connsiteX402" fmla="*/ 9255270 w 14842808"/>
              <a:gd name="connsiteY402" fmla="*/ 2813617 h 2831613"/>
              <a:gd name="connsiteX403" fmla="*/ 9411431 w 14842808"/>
              <a:gd name="connsiteY403" fmla="*/ 2813617 h 2831613"/>
              <a:gd name="connsiteX404" fmla="*/ 9411431 w 14842808"/>
              <a:gd name="connsiteY404" fmla="*/ 1558750 h 2831613"/>
              <a:gd name="connsiteX405" fmla="*/ 10941349 w 14842808"/>
              <a:gd name="connsiteY405" fmla="*/ 2704353 h 2831613"/>
              <a:gd name="connsiteX406" fmla="*/ 10695254 w 14842808"/>
              <a:gd name="connsiteY406" fmla="*/ 2365505 h 2831613"/>
              <a:gd name="connsiteX407" fmla="*/ 10941349 w 14842808"/>
              <a:gd name="connsiteY407" fmla="*/ 2026658 h 2831613"/>
              <a:gd name="connsiteX408" fmla="*/ 11187445 w 14842808"/>
              <a:gd name="connsiteY408" fmla="*/ 2365505 h 2831613"/>
              <a:gd name="connsiteX409" fmla="*/ 10941349 w 14842808"/>
              <a:gd name="connsiteY409" fmla="*/ 2704353 h 2831613"/>
              <a:gd name="connsiteX410" fmla="*/ 11333042 w 14842808"/>
              <a:gd name="connsiteY410" fmla="*/ 1558750 h 2831613"/>
              <a:gd name="connsiteX411" fmla="*/ 11183838 w 14842808"/>
              <a:gd name="connsiteY411" fmla="*/ 1558750 h 2831613"/>
              <a:gd name="connsiteX412" fmla="*/ 11183838 w 14842808"/>
              <a:gd name="connsiteY412" fmla="*/ 2089388 h 2831613"/>
              <a:gd name="connsiteX413" fmla="*/ 10916095 w 14842808"/>
              <a:gd name="connsiteY413" fmla="*/ 1899397 h 2831613"/>
              <a:gd name="connsiteX414" fmla="*/ 10538834 w 14842808"/>
              <a:gd name="connsiteY414" fmla="*/ 2370904 h 2831613"/>
              <a:gd name="connsiteX415" fmla="*/ 10903469 w 14842808"/>
              <a:gd name="connsiteY415" fmla="*/ 2831613 h 2831613"/>
              <a:gd name="connsiteX416" fmla="*/ 11183838 w 14842808"/>
              <a:gd name="connsiteY416" fmla="*/ 2632624 h 2831613"/>
              <a:gd name="connsiteX417" fmla="*/ 11183838 w 14842808"/>
              <a:gd name="connsiteY417" fmla="*/ 2700753 h 2831613"/>
              <a:gd name="connsiteX418" fmla="*/ 11192857 w 14842808"/>
              <a:gd name="connsiteY418" fmla="*/ 2813617 h 2831613"/>
              <a:gd name="connsiteX419" fmla="*/ 11343864 w 14842808"/>
              <a:gd name="connsiteY419" fmla="*/ 2813617 h 2831613"/>
              <a:gd name="connsiteX420" fmla="*/ 11333042 w 14842808"/>
              <a:gd name="connsiteY420" fmla="*/ 2627225 h 2831613"/>
              <a:gd name="connsiteX421" fmla="*/ 11333042 w 14842808"/>
              <a:gd name="connsiteY421" fmla="*/ 1558750 h 2831613"/>
              <a:gd name="connsiteX422" fmla="*/ 5712261 w 14842808"/>
              <a:gd name="connsiteY422" fmla="*/ 1532012 h 2831613"/>
              <a:gd name="connsiteX423" fmla="*/ 5606350 w 14842808"/>
              <a:gd name="connsiteY423" fmla="*/ 1637677 h 2831613"/>
              <a:gd name="connsiteX424" fmla="*/ 5712261 w 14842808"/>
              <a:gd name="connsiteY424" fmla="*/ 1741542 h 2831613"/>
              <a:gd name="connsiteX425" fmla="*/ 5816369 w 14842808"/>
              <a:gd name="connsiteY425" fmla="*/ 1637677 h 2831613"/>
              <a:gd name="connsiteX426" fmla="*/ 5712261 w 14842808"/>
              <a:gd name="connsiteY426" fmla="*/ 1532012 h 2831613"/>
              <a:gd name="connsiteX427" fmla="*/ 11623976 w 14842808"/>
              <a:gd name="connsiteY427" fmla="*/ 1532012 h 2831613"/>
              <a:gd name="connsiteX428" fmla="*/ 11518064 w 14842808"/>
              <a:gd name="connsiteY428" fmla="*/ 1637677 h 2831613"/>
              <a:gd name="connsiteX429" fmla="*/ 11623976 w 14842808"/>
              <a:gd name="connsiteY429" fmla="*/ 1741542 h 2831613"/>
              <a:gd name="connsiteX430" fmla="*/ 11728083 w 14842808"/>
              <a:gd name="connsiteY430" fmla="*/ 1637677 h 2831613"/>
              <a:gd name="connsiteX431" fmla="*/ 11623976 w 14842808"/>
              <a:gd name="connsiteY431" fmla="*/ 1532012 h 2831613"/>
              <a:gd name="connsiteX432" fmla="*/ 12906510 w 14842808"/>
              <a:gd name="connsiteY432" fmla="*/ 1532012 h 2831613"/>
              <a:gd name="connsiteX433" fmla="*/ 12800598 w 14842808"/>
              <a:gd name="connsiteY433" fmla="*/ 1637677 h 2831613"/>
              <a:gd name="connsiteX434" fmla="*/ 12906510 w 14842808"/>
              <a:gd name="connsiteY434" fmla="*/ 1741542 h 2831613"/>
              <a:gd name="connsiteX435" fmla="*/ 13010617 w 14842808"/>
              <a:gd name="connsiteY435" fmla="*/ 1637677 h 2831613"/>
              <a:gd name="connsiteX436" fmla="*/ 12906510 w 14842808"/>
              <a:gd name="connsiteY436" fmla="*/ 1532012 h 28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14842808" h="2831613">
                <a:moveTo>
                  <a:pt x="1397722" y="1202934"/>
                </a:moveTo>
                <a:cubicBezTo>
                  <a:pt x="1259341" y="1202934"/>
                  <a:pt x="1182034" y="1072074"/>
                  <a:pt x="1182034" y="835550"/>
                </a:cubicBezTo>
                <a:cubicBezTo>
                  <a:pt x="1182034" y="595426"/>
                  <a:pt x="1259341" y="468165"/>
                  <a:pt x="1397722" y="468165"/>
                </a:cubicBezTo>
                <a:cubicBezTo>
                  <a:pt x="1536103" y="468165"/>
                  <a:pt x="1613410" y="597225"/>
                  <a:pt x="1613410" y="835550"/>
                </a:cubicBezTo>
                <a:cubicBezTo>
                  <a:pt x="1613153" y="1075674"/>
                  <a:pt x="1535845" y="1202934"/>
                  <a:pt x="1397722" y="1202934"/>
                </a:cubicBezTo>
                <a:moveTo>
                  <a:pt x="1397722" y="369441"/>
                </a:moveTo>
                <a:cubicBezTo>
                  <a:pt x="1115549" y="369441"/>
                  <a:pt x="959388" y="579229"/>
                  <a:pt x="959388" y="835550"/>
                </a:cubicBezTo>
                <a:cubicBezTo>
                  <a:pt x="959388" y="1091871"/>
                  <a:pt x="1115807" y="1301658"/>
                  <a:pt x="1397722" y="1301658"/>
                </a:cubicBezTo>
                <a:cubicBezTo>
                  <a:pt x="1679895" y="1301658"/>
                  <a:pt x="1836056" y="1091871"/>
                  <a:pt x="1836056" y="835550"/>
                </a:cubicBezTo>
                <a:cubicBezTo>
                  <a:pt x="1836056" y="578972"/>
                  <a:pt x="1679637" y="369441"/>
                  <a:pt x="1397722" y="369441"/>
                </a:cubicBezTo>
                <a:moveTo>
                  <a:pt x="3357471" y="369441"/>
                </a:moveTo>
                <a:cubicBezTo>
                  <a:pt x="3224501" y="369441"/>
                  <a:pt x="3150802" y="426773"/>
                  <a:pt x="3109571" y="500301"/>
                </a:cubicBezTo>
                <a:lnTo>
                  <a:pt x="3098748" y="500301"/>
                </a:lnTo>
                <a:lnTo>
                  <a:pt x="3098748" y="387438"/>
                </a:lnTo>
                <a:lnTo>
                  <a:pt x="2886667" y="387438"/>
                </a:lnTo>
                <a:lnTo>
                  <a:pt x="2886667" y="1283661"/>
                </a:lnTo>
                <a:lnTo>
                  <a:pt x="3098748" y="1283661"/>
                </a:lnTo>
                <a:lnTo>
                  <a:pt x="3098748" y="704433"/>
                </a:lnTo>
                <a:cubicBezTo>
                  <a:pt x="3098748" y="571773"/>
                  <a:pt x="3167036" y="494645"/>
                  <a:pt x="3276555" y="494645"/>
                </a:cubicBezTo>
                <a:cubicBezTo>
                  <a:pt x="3382467" y="494645"/>
                  <a:pt x="3429367" y="564574"/>
                  <a:pt x="3429367" y="670239"/>
                </a:cubicBezTo>
                <a:lnTo>
                  <a:pt x="3429367" y="1283147"/>
                </a:lnTo>
                <a:lnTo>
                  <a:pt x="3641447" y="1283147"/>
                </a:lnTo>
                <a:lnTo>
                  <a:pt x="3641447" y="668697"/>
                </a:lnTo>
                <a:cubicBezTo>
                  <a:pt x="3641189" y="484105"/>
                  <a:pt x="3544297" y="369441"/>
                  <a:pt x="3357471" y="369441"/>
                </a:cubicBezTo>
                <a:moveTo>
                  <a:pt x="4122559" y="369441"/>
                </a:moveTo>
                <a:cubicBezTo>
                  <a:pt x="3926712" y="369441"/>
                  <a:pt x="3779312" y="451968"/>
                  <a:pt x="3779312" y="627562"/>
                </a:cubicBezTo>
                <a:cubicBezTo>
                  <a:pt x="3779312" y="776418"/>
                  <a:pt x="3881616" y="856888"/>
                  <a:pt x="3996805" y="885683"/>
                </a:cubicBezTo>
                <a:lnTo>
                  <a:pt x="4176416" y="930417"/>
                </a:lnTo>
                <a:cubicBezTo>
                  <a:pt x="4271762" y="953812"/>
                  <a:pt x="4314797" y="987748"/>
                  <a:pt x="4314797" y="1063076"/>
                </a:cubicBezTo>
                <a:cubicBezTo>
                  <a:pt x="4314797" y="1154601"/>
                  <a:pt x="4250116" y="1206534"/>
                  <a:pt x="4136989" y="1206534"/>
                </a:cubicBezTo>
                <a:cubicBezTo>
                  <a:pt x="4014843" y="1206534"/>
                  <a:pt x="3951966" y="1147402"/>
                  <a:pt x="3932124" y="998546"/>
                </a:cubicBezTo>
                <a:lnTo>
                  <a:pt x="3741690" y="1052278"/>
                </a:lnTo>
                <a:cubicBezTo>
                  <a:pt x="3752513" y="1206534"/>
                  <a:pt x="3896305" y="1301401"/>
                  <a:pt x="4113539" y="1301401"/>
                </a:cubicBezTo>
                <a:cubicBezTo>
                  <a:pt x="4356028" y="1301401"/>
                  <a:pt x="4487193" y="1188537"/>
                  <a:pt x="4487193" y="1009344"/>
                </a:cubicBezTo>
                <a:cubicBezTo>
                  <a:pt x="4487193" y="840949"/>
                  <a:pt x="4370458" y="771019"/>
                  <a:pt x="4248313" y="740425"/>
                </a:cubicBezTo>
                <a:lnTo>
                  <a:pt x="4075916" y="697491"/>
                </a:lnTo>
                <a:cubicBezTo>
                  <a:pt x="3989589" y="675895"/>
                  <a:pt x="3951966" y="636560"/>
                  <a:pt x="3951966" y="579229"/>
                </a:cubicBezTo>
                <a:cubicBezTo>
                  <a:pt x="3951966" y="507500"/>
                  <a:pt x="4013039" y="464566"/>
                  <a:pt x="4104778" y="464566"/>
                </a:cubicBezTo>
                <a:cubicBezTo>
                  <a:pt x="4212493" y="464566"/>
                  <a:pt x="4278978" y="523697"/>
                  <a:pt x="4287997" y="636560"/>
                </a:cubicBezTo>
                <a:lnTo>
                  <a:pt x="4467608" y="582828"/>
                </a:lnTo>
                <a:cubicBezTo>
                  <a:pt x="4445962" y="457110"/>
                  <a:pt x="4322013" y="369441"/>
                  <a:pt x="4122559" y="369441"/>
                </a:cubicBezTo>
                <a:moveTo>
                  <a:pt x="5013658" y="1202934"/>
                </a:moveTo>
                <a:cubicBezTo>
                  <a:pt x="4875277" y="1202934"/>
                  <a:pt x="4797969" y="1072074"/>
                  <a:pt x="4797969" y="835550"/>
                </a:cubicBezTo>
                <a:cubicBezTo>
                  <a:pt x="4797969" y="595426"/>
                  <a:pt x="4875277" y="468165"/>
                  <a:pt x="5013658" y="468165"/>
                </a:cubicBezTo>
                <a:cubicBezTo>
                  <a:pt x="5152039" y="468165"/>
                  <a:pt x="5229346" y="597225"/>
                  <a:pt x="5229346" y="835550"/>
                </a:cubicBezTo>
                <a:cubicBezTo>
                  <a:pt x="5229089" y="1075674"/>
                  <a:pt x="5152039" y="1202934"/>
                  <a:pt x="5013658" y="1202934"/>
                </a:cubicBezTo>
                <a:moveTo>
                  <a:pt x="5013658" y="369441"/>
                </a:moveTo>
                <a:cubicBezTo>
                  <a:pt x="4731485" y="369441"/>
                  <a:pt x="4575324" y="579229"/>
                  <a:pt x="4575324" y="835550"/>
                </a:cubicBezTo>
                <a:cubicBezTo>
                  <a:pt x="4575324" y="1091871"/>
                  <a:pt x="4731743" y="1301658"/>
                  <a:pt x="5013658" y="1301658"/>
                </a:cubicBezTo>
                <a:cubicBezTo>
                  <a:pt x="5295831" y="1301658"/>
                  <a:pt x="5451992" y="1091871"/>
                  <a:pt x="5451992" y="835550"/>
                </a:cubicBezTo>
                <a:cubicBezTo>
                  <a:pt x="5451992" y="578972"/>
                  <a:pt x="5295573" y="369441"/>
                  <a:pt x="5013658" y="369441"/>
                </a:cubicBezTo>
                <a:moveTo>
                  <a:pt x="6048292" y="369441"/>
                </a:moveTo>
                <a:cubicBezTo>
                  <a:pt x="5915322" y="369441"/>
                  <a:pt x="5841623" y="426773"/>
                  <a:pt x="5800392" y="500301"/>
                </a:cubicBezTo>
                <a:lnTo>
                  <a:pt x="5789569" y="500301"/>
                </a:lnTo>
                <a:lnTo>
                  <a:pt x="5789569" y="387438"/>
                </a:lnTo>
                <a:lnTo>
                  <a:pt x="5577488" y="387438"/>
                </a:lnTo>
                <a:lnTo>
                  <a:pt x="5577488" y="1283661"/>
                </a:lnTo>
                <a:lnTo>
                  <a:pt x="5789569" y="1283661"/>
                </a:lnTo>
                <a:lnTo>
                  <a:pt x="5789569" y="704433"/>
                </a:lnTo>
                <a:cubicBezTo>
                  <a:pt x="5789569" y="571773"/>
                  <a:pt x="5857857" y="494645"/>
                  <a:pt x="5967376" y="494645"/>
                </a:cubicBezTo>
                <a:cubicBezTo>
                  <a:pt x="6073288" y="494645"/>
                  <a:pt x="6120188" y="564574"/>
                  <a:pt x="6120188" y="670239"/>
                </a:cubicBezTo>
                <a:lnTo>
                  <a:pt x="6120188" y="1283147"/>
                </a:lnTo>
                <a:lnTo>
                  <a:pt x="6332269" y="1283147"/>
                </a:lnTo>
                <a:lnTo>
                  <a:pt x="6332269" y="668697"/>
                </a:lnTo>
                <a:cubicBezTo>
                  <a:pt x="6332269" y="484105"/>
                  <a:pt x="6235118" y="369441"/>
                  <a:pt x="6048292" y="369441"/>
                </a:cubicBezTo>
                <a:moveTo>
                  <a:pt x="9197289" y="1202934"/>
                </a:moveTo>
                <a:cubicBezTo>
                  <a:pt x="9058909" y="1202934"/>
                  <a:pt x="8981601" y="1072074"/>
                  <a:pt x="8981601" y="835550"/>
                </a:cubicBezTo>
                <a:cubicBezTo>
                  <a:pt x="8981601" y="595426"/>
                  <a:pt x="9058909" y="468165"/>
                  <a:pt x="9197289" y="468165"/>
                </a:cubicBezTo>
                <a:cubicBezTo>
                  <a:pt x="9335670" y="468165"/>
                  <a:pt x="9412978" y="597225"/>
                  <a:pt x="9412978" y="835550"/>
                </a:cubicBezTo>
                <a:cubicBezTo>
                  <a:pt x="9412978" y="1075674"/>
                  <a:pt x="9335670" y="1202934"/>
                  <a:pt x="9197289" y="1202934"/>
                </a:cubicBezTo>
                <a:moveTo>
                  <a:pt x="9197289" y="369441"/>
                </a:moveTo>
                <a:cubicBezTo>
                  <a:pt x="8915116" y="369441"/>
                  <a:pt x="8758955" y="579229"/>
                  <a:pt x="8758955" y="835550"/>
                </a:cubicBezTo>
                <a:cubicBezTo>
                  <a:pt x="8758955" y="1091871"/>
                  <a:pt x="8915374" y="1301658"/>
                  <a:pt x="9197289" y="1301658"/>
                </a:cubicBezTo>
                <a:cubicBezTo>
                  <a:pt x="9479462" y="1301658"/>
                  <a:pt x="9635623" y="1091871"/>
                  <a:pt x="9635623" y="835550"/>
                </a:cubicBezTo>
                <a:cubicBezTo>
                  <a:pt x="9635623" y="578972"/>
                  <a:pt x="9479462" y="369441"/>
                  <a:pt x="9197289" y="369441"/>
                </a:cubicBezTo>
                <a:moveTo>
                  <a:pt x="11157038" y="369441"/>
                </a:moveTo>
                <a:cubicBezTo>
                  <a:pt x="11024068" y="369441"/>
                  <a:pt x="10950369" y="426773"/>
                  <a:pt x="10909138" y="500301"/>
                </a:cubicBezTo>
                <a:lnTo>
                  <a:pt x="10898314" y="500301"/>
                </a:lnTo>
                <a:lnTo>
                  <a:pt x="10898314" y="387438"/>
                </a:lnTo>
                <a:lnTo>
                  <a:pt x="10686234" y="387438"/>
                </a:lnTo>
                <a:lnTo>
                  <a:pt x="10686234" y="1283661"/>
                </a:lnTo>
                <a:lnTo>
                  <a:pt x="10898314" y="1283661"/>
                </a:lnTo>
                <a:lnTo>
                  <a:pt x="10898314" y="704433"/>
                </a:lnTo>
                <a:cubicBezTo>
                  <a:pt x="10898314" y="571773"/>
                  <a:pt x="10966603" y="494645"/>
                  <a:pt x="11076123" y="494645"/>
                </a:cubicBezTo>
                <a:cubicBezTo>
                  <a:pt x="11182034" y="494645"/>
                  <a:pt x="11228934" y="564574"/>
                  <a:pt x="11228934" y="670239"/>
                </a:cubicBezTo>
                <a:lnTo>
                  <a:pt x="11228934" y="1283147"/>
                </a:lnTo>
                <a:lnTo>
                  <a:pt x="11441014" y="1283147"/>
                </a:lnTo>
                <a:lnTo>
                  <a:pt x="11441014" y="668697"/>
                </a:lnTo>
                <a:cubicBezTo>
                  <a:pt x="11441014" y="484105"/>
                  <a:pt x="11343864" y="369441"/>
                  <a:pt x="11157038" y="369441"/>
                </a:cubicBezTo>
                <a:moveTo>
                  <a:pt x="11922383" y="369441"/>
                </a:moveTo>
                <a:cubicBezTo>
                  <a:pt x="11726537" y="369441"/>
                  <a:pt x="11579137" y="451968"/>
                  <a:pt x="11579137" y="627562"/>
                </a:cubicBezTo>
                <a:cubicBezTo>
                  <a:pt x="11579137" y="776418"/>
                  <a:pt x="11681441" y="856888"/>
                  <a:pt x="11796630" y="885683"/>
                </a:cubicBezTo>
                <a:lnTo>
                  <a:pt x="11976241" y="930417"/>
                </a:lnTo>
                <a:cubicBezTo>
                  <a:pt x="12071329" y="953812"/>
                  <a:pt x="12114621" y="987748"/>
                  <a:pt x="12114621" y="1063076"/>
                </a:cubicBezTo>
                <a:cubicBezTo>
                  <a:pt x="12114621" y="1154601"/>
                  <a:pt x="12049941" y="1206534"/>
                  <a:pt x="11936814" y="1206534"/>
                </a:cubicBezTo>
                <a:cubicBezTo>
                  <a:pt x="11814668" y="1206534"/>
                  <a:pt x="11751791" y="1147402"/>
                  <a:pt x="11731949" y="998546"/>
                </a:cubicBezTo>
                <a:lnTo>
                  <a:pt x="11541514" y="1052278"/>
                </a:lnTo>
                <a:cubicBezTo>
                  <a:pt x="11552337" y="1206534"/>
                  <a:pt x="11696130" y="1301401"/>
                  <a:pt x="11913364" y="1301401"/>
                </a:cubicBezTo>
                <a:cubicBezTo>
                  <a:pt x="12155852" y="1301401"/>
                  <a:pt x="12287018" y="1188537"/>
                  <a:pt x="12287018" y="1009344"/>
                </a:cubicBezTo>
                <a:cubicBezTo>
                  <a:pt x="12287018" y="840949"/>
                  <a:pt x="12170283" y="771019"/>
                  <a:pt x="12048137" y="740425"/>
                </a:cubicBezTo>
                <a:lnTo>
                  <a:pt x="11875741" y="697491"/>
                </a:lnTo>
                <a:cubicBezTo>
                  <a:pt x="11789414" y="675895"/>
                  <a:pt x="11751791" y="636560"/>
                  <a:pt x="11751791" y="579229"/>
                </a:cubicBezTo>
                <a:cubicBezTo>
                  <a:pt x="11751791" y="507500"/>
                  <a:pt x="11812864" y="464566"/>
                  <a:pt x="11904603" y="464566"/>
                </a:cubicBezTo>
                <a:cubicBezTo>
                  <a:pt x="12012318" y="464566"/>
                  <a:pt x="12078802" y="523697"/>
                  <a:pt x="12087821" y="636560"/>
                </a:cubicBezTo>
                <a:lnTo>
                  <a:pt x="12267433" y="582828"/>
                </a:lnTo>
                <a:cubicBezTo>
                  <a:pt x="12245787" y="457110"/>
                  <a:pt x="12121837" y="369441"/>
                  <a:pt x="11922383" y="369441"/>
                </a:cubicBezTo>
                <a:moveTo>
                  <a:pt x="12813224" y="1202934"/>
                </a:moveTo>
                <a:cubicBezTo>
                  <a:pt x="12674844" y="1202934"/>
                  <a:pt x="12597536" y="1072074"/>
                  <a:pt x="12597536" y="835550"/>
                </a:cubicBezTo>
                <a:cubicBezTo>
                  <a:pt x="12597536" y="595426"/>
                  <a:pt x="12674844" y="468165"/>
                  <a:pt x="12813224" y="468165"/>
                </a:cubicBezTo>
                <a:cubicBezTo>
                  <a:pt x="12951606" y="468165"/>
                  <a:pt x="13028913" y="597225"/>
                  <a:pt x="13028913" y="835550"/>
                </a:cubicBezTo>
                <a:cubicBezTo>
                  <a:pt x="13028913" y="1075674"/>
                  <a:pt x="12951606" y="1202934"/>
                  <a:pt x="12813224" y="1202934"/>
                </a:cubicBezTo>
                <a:moveTo>
                  <a:pt x="12813224" y="369441"/>
                </a:moveTo>
                <a:cubicBezTo>
                  <a:pt x="12531052" y="369441"/>
                  <a:pt x="12374891" y="579229"/>
                  <a:pt x="12374891" y="835550"/>
                </a:cubicBezTo>
                <a:cubicBezTo>
                  <a:pt x="12374891" y="1091871"/>
                  <a:pt x="12531310" y="1301658"/>
                  <a:pt x="12813224" y="1301658"/>
                </a:cubicBezTo>
                <a:cubicBezTo>
                  <a:pt x="13095398" y="1301658"/>
                  <a:pt x="13251560" y="1091871"/>
                  <a:pt x="13251560" y="835550"/>
                </a:cubicBezTo>
                <a:cubicBezTo>
                  <a:pt x="13251560" y="578972"/>
                  <a:pt x="13095398" y="369441"/>
                  <a:pt x="12813224" y="369441"/>
                </a:cubicBezTo>
                <a:moveTo>
                  <a:pt x="13847858" y="369441"/>
                </a:moveTo>
                <a:cubicBezTo>
                  <a:pt x="13714890" y="369441"/>
                  <a:pt x="13641190" y="426773"/>
                  <a:pt x="13599958" y="500301"/>
                </a:cubicBezTo>
                <a:lnTo>
                  <a:pt x="13589136" y="500301"/>
                </a:lnTo>
                <a:lnTo>
                  <a:pt x="13589136" y="387438"/>
                </a:lnTo>
                <a:lnTo>
                  <a:pt x="13377056" y="387438"/>
                </a:lnTo>
                <a:lnTo>
                  <a:pt x="13377056" y="1283661"/>
                </a:lnTo>
                <a:lnTo>
                  <a:pt x="13589136" y="1283661"/>
                </a:lnTo>
                <a:lnTo>
                  <a:pt x="13589136" y="704433"/>
                </a:lnTo>
                <a:cubicBezTo>
                  <a:pt x="13589136" y="571773"/>
                  <a:pt x="13657425" y="494645"/>
                  <a:pt x="13766944" y="494645"/>
                </a:cubicBezTo>
                <a:cubicBezTo>
                  <a:pt x="13872855" y="494645"/>
                  <a:pt x="13919755" y="564574"/>
                  <a:pt x="13919755" y="670239"/>
                </a:cubicBezTo>
                <a:lnTo>
                  <a:pt x="13919755" y="1283147"/>
                </a:lnTo>
                <a:lnTo>
                  <a:pt x="14131835" y="1283147"/>
                </a:lnTo>
                <a:lnTo>
                  <a:pt x="14131835" y="668697"/>
                </a:lnTo>
                <a:cubicBezTo>
                  <a:pt x="14131835" y="484105"/>
                  <a:pt x="14034943" y="369441"/>
                  <a:pt x="13847858" y="369441"/>
                </a:cubicBezTo>
                <a:moveTo>
                  <a:pt x="833634" y="28794"/>
                </a:moveTo>
                <a:lnTo>
                  <a:pt x="610730" y="28794"/>
                </a:lnTo>
                <a:lnTo>
                  <a:pt x="610730" y="955355"/>
                </a:lnTo>
                <a:cubicBezTo>
                  <a:pt x="610730" y="1106011"/>
                  <a:pt x="553265" y="1195479"/>
                  <a:pt x="416688" y="1195479"/>
                </a:cubicBezTo>
                <a:cubicBezTo>
                  <a:pt x="281915" y="1195479"/>
                  <a:pt x="222646" y="1100612"/>
                  <a:pt x="222646" y="937358"/>
                </a:cubicBezTo>
                <a:lnTo>
                  <a:pt x="222646" y="765363"/>
                </a:lnTo>
                <a:lnTo>
                  <a:pt x="0" y="821152"/>
                </a:lnTo>
                <a:lnTo>
                  <a:pt x="0" y="898280"/>
                </a:lnTo>
                <a:cubicBezTo>
                  <a:pt x="0" y="1133005"/>
                  <a:pt x="116735" y="1312456"/>
                  <a:pt x="416946" y="1312456"/>
                </a:cubicBezTo>
                <a:cubicBezTo>
                  <a:pt x="716899" y="1312456"/>
                  <a:pt x="833634" y="1133262"/>
                  <a:pt x="833634" y="898280"/>
                </a:cubicBezTo>
                <a:lnTo>
                  <a:pt x="833634" y="28794"/>
                </a:lnTo>
                <a:moveTo>
                  <a:pt x="2173633" y="28794"/>
                </a:moveTo>
                <a:lnTo>
                  <a:pt x="1961552" y="28794"/>
                </a:lnTo>
                <a:lnTo>
                  <a:pt x="1961552" y="1283404"/>
                </a:lnTo>
                <a:lnTo>
                  <a:pt x="2173633" y="1283404"/>
                </a:lnTo>
                <a:lnTo>
                  <a:pt x="2173633" y="704433"/>
                </a:lnTo>
                <a:cubicBezTo>
                  <a:pt x="2173633" y="571773"/>
                  <a:pt x="2241921" y="494645"/>
                  <a:pt x="2351441" y="494645"/>
                </a:cubicBezTo>
                <a:cubicBezTo>
                  <a:pt x="2457352" y="494645"/>
                  <a:pt x="2504252" y="564574"/>
                  <a:pt x="2504252" y="670239"/>
                </a:cubicBezTo>
                <a:lnTo>
                  <a:pt x="2504252" y="1283147"/>
                </a:lnTo>
                <a:lnTo>
                  <a:pt x="2716075" y="1283147"/>
                </a:lnTo>
                <a:lnTo>
                  <a:pt x="2716075" y="668697"/>
                </a:lnTo>
                <a:cubicBezTo>
                  <a:pt x="2716075" y="484105"/>
                  <a:pt x="2618925" y="369441"/>
                  <a:pt x="2432098" y="369441"/>
                </a:cubicBezTo>
                <a:cubicBezTo>
                  <a:pt x="2299129" y="369441"/>
                  <a:pt x="2225429" y="426773"/>
                  <a:pt x="2184198" y="500301"/>
                </a:cubicBezTo>
                <a:lnTo>
                  <a:pt x="2173375" y="500301"/>
                </a:lnTo>
                <a:lnTo>
                  <a:pt x="2173375" y="28794"/>
                </a:lnTo>
                <a:moveTo>
                  <a:pt x="8633201" y="28794"/>
                </a:moveTo>
                <a:lnTo>
                  <a:pt x="8410555" y="28794"/>
                </a:lnTo>
                <a:lnTo>
                  <a:pt x="8410555" y="955355"/>
                </a:lnTo>
                <a:cubicBezTo>
                  <a:pt x="8410555" y="1106011"/>
                  <a:pt x="8353090" y="1195479"/>
                  <a:pt x="8216513" y="1195479"/>
                </a:cubicBezTo>
                <a:cubicBezTo>
                  <a:pt x="8081740" y="1195479"/>
                  <a:pt x="8022471" y="1100612"/>
                  <a:pt x="8022471" y="937358"/>
                </a:cubicBezTo>
                <a:lnTo>
                  <a:pt x="8022471" y="765363"/>
                </a:lnTo>
                <a:lnTo>
                  <a:pt x="7799825" y="820895"/>
                </a:lnTo>
                <a:lnTo>
                  <a:pt x="7799825" y="898023"/>
                </a:lnTo>
                <a:cubicBezTo>
                  <a:pt x="7799825" y="1132748"/>
                  <a:pt x="7916559" y="1312199"/>
                  <a:pt x="8216771" y="1312199"/>
                </a:cubicBezTo>
                <a:cubicBezTo>
                  <a:pt x="8516724" y="1312199"/>
                  <a:pt x="8633459" y="1133005"/>
                  <a:pt x="8633459" y="898023"/>
                </a:cubicBezTo>
                <a:lnTo>
                  <a:pt x="8633459" y="28794"/>
                </a:lnTo>
                <a:moveTo>
                  <a:pt x="9973200" y="28794"/>
                </a:moveTo>
                <a:lnTo>
                  <a:pt x="9761120" y="28794"/>
                </a:lnTo>
                <a:lnTo>
                  <a:pt x="9761120" y="1283404"/>
                </a:lnTo>
                <a:lnTo>
                  <a:pt x="9973200" y="1283404"/>
                </a:lnTo>
                <a:lnTo>
                  <a:pt x="9973200" y="704433"/>
                </a:lnTo>
                <a:cubicBezTo>
                  <a:pt x="9973200" y="571773"/>
                  <a:pt x="10041488" y="494645"/>
                  <a:pt x="10151007" y="494645"/>
                </a:cubicBezTo>
                <a:cubicBezTo>
                  <a:pt x="10256919" y="494645"/>
                  <a:pt x="10303819" y="564574"/>
                  <a:pt x="10303819" y="670239"/>
                </a:cubicBezTo>
                <a:lnTo>
                  <a:pt x="10303819" y="1283147"/>
                </a:lnTo>
                <a:lnTo>
                  <a:pt x="10515899" y="1283147"/>
                </a:lnTo>
                <a:lnTo>
                  <a:pt x="10515899" y="668697"/>
                </a:lnTo>
                <a:cubicBezTo>
                  <a:pt x="10515899" y="484105"/>
                  <a:pt x="10419008" y="369441"/>
                  <a:pt x="10231923" y="369441"/>
                </a:cubicBezTo>
                <a:cubicBezTo>
                  <a:pt x="10098954" y="369441"/>
                  <a:pt x="10025254" y="426773"/>
                  <a:pt x="9984023" y="500301"/>
                </a:cubicBezTo>
                <a:lnTo>
                  <a:pt x="9973200" y="500301"/>
                </a:lnTo>
                <a:lnTo>
                  <a:pt x="9973200" y="28794"/>
                </a:lnTo>
                <a:moveTo>
                  <a:pt x="7030872" y="1181339"/>
                </a:moveTo>
                <a:cubicBezTo>
                  <a:pt x="6858476" y="1181339"/>
                  <a:pt x="6752307" y="1041480"/>
                  <a:pt x="6752307" y="892624"/>
                </a:cubicBezTo>
                <a:cubicBezTo>
                  <a:pt x="6752307" y="799300"/>
                  <a:pt x="6793538" y="713431"/>
                  <a:pt x="6861826" y="665097"/>
                </a:cubicBezTo>
                <a:lnTo>
                  <a:pt x="7267949" y="1107810"/>
                </a:lnTo>
                <a:cubicBezTo>
                  <a:pt x="7192702" y="1152544"/>
                  <a:pt x="7108179" y="1181339"/>
                  <a:pt x="7030872" y="1181339"/>
                </a:cubicBezTo>
                <a:moveTo>
                  <a:pt x="7426171" y="960754"/>
                </a:moveTo>
                <a:lnTo>
                  <a:pt x="7074164" y="573573"/>
                </a:lnTo>
                <a:cubicBezTo>
                  <a:pt x="7137041" y="548378"/>
                  <a:pt x="7198114" y="539637"/>
                  <a:pt x="7248364" y="539637"/>
                </a:cubicBezTo>
                <a:cubicBezTo>
                  <a:pt x="7393960" y="539637"/>
                  <a:pt x="7483637" y="623963"/>
                  <a:pt x="7483637" y="768963"/>
                </a:cubicBezTo>
                <a:cubicBezTo>
                  <a:pt x="7483637" y="833493"/>
                  <a:pt x="7465598" y="899823"/>
                  <a:pt x="7426171" y="960754"/>
                </a:cubicBezTo>
                <a:moveTo>
                  <a:pt x="7025461" y="521640"/>
                </a:moveTo>
                <a:lnTo>
                  <a:pt x="6948153" y="435514"/>
                </a:lnTo>
                <a:cubicBezTo>
                  <a:pt x="6879864" y="360186"/>
                  <a:pt x="6860022" y="313652"/>
                  <a:pt x="6860022" y="258121"/>
                </a:cubicBezTo>
                <a:cubicBezTo>
                  <a:pt x="6860022" y="154255"/>
                  <a:pt x="6926507" y="95124"/>
                  <a:pt x="7030614" y="95124"/>
                </a:cubicBezTo>
                <a:cubicBezTo>
                  <a:pt x="7136526" y="95124"/>
                  <a:pt x="7199403" y="156055"/>
                  <a:pt x="7199403" y="267119"/>
                </a:cubicBezTo>
                <a:cubicBezTo>
                  <a:pt x="7199918" y="369441"/>
                  <a:pt x="7149410" y="466108"/>
                  <a:pt x="7025461" y="521640"/>
                </a:cubicBezTo>
                <a:moveTo>
                  <a:pt x="7036283" y="0"/>
                </a:moveTo>
                <a:cubicBezTo>
                  <a:pt x="6788383" y="0"/>
                  <a:pt x="6666238" y="138059"/>
                  <a:pt x="6666238" y="310053"/>
                </a:cubicBezTo>
                <a:cubicBezTo>
                  <a:pt x="6666238" y="403121"/>
                  <a:pt x="6705665" y="496445"/>
                  <a:pt x="6810030" y="609308"/>
                </a:cubicBezTo>
                <a:lnTo>
                  <a:pt x="6811834" y="612908"/>
                </a:lnTo>
                <a:cubicBezTo>
                  <a:pt x="6635829" y="697234"/>
                  <a:pt x="6554914" y="833493"/>
                  <a:pt x="6554914" y="973094"/>
                </a:cubicBezTo>
                <a:cubicBezTo>
                  <a:pt x="6554914" y="1157686"/>
                  <a:pt x="6696903" y="1311941"/>
                  <a:pt x="6915941" y="1311941"/>
                </a:cubicBezTo>
                <a:cubicBezTo>
                  <a:pt x="7041694" y="1311941"/>
                  <a:pt x="7189094" y="1260009"/>
                  <a:pt x="7322064" y="1166684"/>
                </a:cubicBezTo>
                <a:lnTo>
                  <a:pt x="7429780" y="1283147"/>
                </a:lnTo>
                <a:lnTo>
                  <a:pt x="7711952" y="1283147"/>
                </a:lnTo>
                <a:lnTo>
                  <a:pt x="7711952" y="1274406"/>
                </a:lnTo>
                <a:lnTo>
                  <a:pt x="7482091" y="1021684"/>
                </a:lnTo>
                <a:cubicBezTo>
                  <a:pt x="7579241" y="907021"/>
                  <a:pt x="7634902" y="781560"/>
                  <a:pt x="7634902" y="672039"/>
                </a:cubicBezTo>
                <a:cubicBezTo>
                  <a:pt x="7634902" y="535780"/>
                  <a:pt x="7543164" y="444512"/>
                  <a:pt x="7399629" y="444512"/>
                </a:cubicBezTo>
                <a:cubicBezTo>
                  <a:pt x="7324126" y="444512"/>
                  <a:pt x="7239603" y="466108"/>
                  <a:pt x="7183941" y="487447"/>
                </a:cubicBezTo>
                <a:lnTo>
                  <a:pt x="7180333" y="480248"/>
                </a:lnTo>
                <a:cubicBezTo>
                  <a:pt x="7316910" y="406720"/>
                  <a:pt x="7374375" y="338590"/>
                  <a:pt x="7374375" y="243723"/>
                </a:cubicBezTo>
                <a:cubicBezTo>
                  <a:pt x="7374118" y="107722"/>
                  <a:pt x="7251971" y="0"/>
                  <a:pt x="7036283" y="0"/>
                </a:cubicBezTo>
                <a:moveTo>
                  <a:pt x="3908932" y="1917394"/>
                </a:moveTo>
                <a:lnTo>
                  <a:pt x="3756120" y="1917394"/>
                </a:lnTo>
                <a:lnTo>
                  <a:pt x="3526259" y="2641622"/>
                </a:lnTo>
                <a:lnTo>
                  <a:pt x="3294594" y="1917394"/>
                </a:lnTo>
                <a:lnTo>
                  <a:pt x="3136371" y="1917394"/>
                </a:lnTo>
                <a:lnTo>
                  <a:pt x="3429109" y="2813617"/>
                </a:lnTo>
                <a:lnTo>
                  <a:pt x="3615936" y="2813617"/>
                </a:lnTo>
                <a:lnTo>
                  <a:pt x="3908932" y="1917394"/>
                </a:lnTo>
                <a:moveTo>
                  <a:pt x="5785961" y="1917394"/>
                </a:moveTo>
                <a:lnTo>
                  <a:pt x="5636757" y="1917394"/>
                </a:lnTo>
                <a:lnTo>
                  <a:pt x="5636757" y="2813617"/>
                </a:lnTo>
                <a:lnTo>
                  <a:pt x="5785961" y="2813617"/>
                </a:lnTo>
                <a:lnTo>
                  <a:pt x="5785961" y="1917394"/>
                </a:lnTo>
                <a:close/>
                <a:moveTo>
                  <a:pt x="6702056" y="1917394"/>
                </a:moveTo>
                <a:lnTo>
                  <a:pt x="6549245" y="1917394"/>
                </a:lnTo>
                <a:lnTo>
                  <a:pt x="6319384" y="2641622"/>
                </a:lnTo>
                <a:lnTo>
                  <a:pt x="6087719" y="1917394"/>
                </a:lnTo>
                <a:lnTo>
                  <a:pt x="5929754" y="1917394"/>
                </a:lnTo>
                <a:lnTo>
                  <a:pt x="6222492" y="2813617"/>
                </a:lnTo>
                <a:lnTo>
                  <a:pt x="6409319" y="2813617"/>
                </a:lnTo>
                <a:lnTo>
                  <a:pt x="6702056" y="1917394"/>
                </a:lnTo>
                <a:moveTo>
                  <a:pt x="11697676" y="1917394"/>
                </a:moveTo>
                <a:lnTo>
                  <a:pt x="11548472" y="1917394"/>
                </a:lnTo>
                <a:lnTo>
                  <a:pt x="11548472" y="2813617"/>
                </a:lnTo>
                <a:lnTo>
                  <a:pt x="11697676" y="2813617"/>
                </a:lnTo>
                <a:lnTo>
                  <a:pt x="11697676" y="1917394"/>
                </a:lnTo>
                <a:close/>
                <a:moveTo>
                  <a:pt x="12980209" y="1917394"/>
                </a:moveTo>
                <a:lnTo>
                  <a:pt x="12831005" y="1917394"/>
                </a:lnTo>
                <a:lnTo>
                  <a:pt x="12831005" y="2813617"/>
                </a:lnTo>
                <a:lnTo>
                  <a:pt x="12980209" y="2813617"/>
                </a:lnTo>
                <a:lnTo>
                  <a:pt x="12980209" y="1917394"/>
                </a:lnTo>
                <a:close/>
                <a:moveTo>
                  <a:pt x="853219" y="1899397"/>
                </a:moveTo>
                <a:cubicBezTo>
                  <a:pt x="725661" y="1899397"/>
                  <a:pt x="637530" y="1960328"/>
                  <a:pt x="601711" y="2055452"/>
                </a:cubicBezTo>
                <a:lnTo>
                  <a:pt x="601711" y="1917394"/>
                </a:lnTo>
                <a:lnTo>
                  <a:pt x="452507" y="1917394"/>
                </a:lnTo>
                <a:lnTo>
                  <a:pt x="452507" y="2813617"/>
                </a:lnTo>
                <a:lnTo>
                  <a:pt x="601711" y="2813617"/>
                </a:lnTo>
                <a:lnTo>
                  <a:pt x="601711" y="2223847"/>
                </a:lnTo>
                <a:cubicBezTo>
                  <a:pt x="601711" y="2098386"/>
                  <a:pt x="664588" y="2014060"/>
                  <a:pt x="797557" y="2014060"/>
                </a:cubicBezTo>
                <a:cubicBezTo>
                  <a:pt x="928722" y="2014060"/>
                  <a:pt x="991599" y="2098386"/>
                  <a:pt x="991599" y="2223847"/>
                </a:cubicBezTo>
                <a:lnTo>
                  <a:pt x="991599" y="2813617"/>
                </a:lnTo>
                <a:lnTo>
                  <a:pt x="1140803" y="2813617"/>
                </a:lnTo>
                <a:lnTo>
                  <a:pt x="1140803" y="2193511"/>
                </a:lnTo>
                <a:cubicBezTo>
                  <a:pt x="1140803" y="2024858"/>
                  <a:pt x="1034892" y="1899397"/>
                  <a:pt x="853219" y="1899397"/>
                </a:cubicBezTo>
                <a:moveTo>
                  <a:pt x="1756945" y="1899397"/>
                </a:moveTo>
                <a:cubicBezTo>
                  <a:pt x="1629387" y="1899397"/>
                  <a:pt x="1541257" y="1960328"/>
                  <a:pt x="1505437" y="2055452"/>
                </a:cubicBezTo>
                <a:lnTo>
                  <a:pt x="1505437" y="1917394"/>
                </a:lnTo>
                <a:lnTo>
                  <a:pt x="1356234" y="1917394"/>
                </a:lnTo>
                <a:lnTo>
                  <a:pt x="1356234" y="2813617"/>
                </a:lnTo>
                <a:lnTo>
                  <a:pt x="1505437" y="2813617"/>
                </a:lnTo>
                <a:lnTo>
                  <a:pt x="1505437" y="2223847"/>
                </a:lnTo>
                <a:cubicBezTo>
                  <a:pt x="1505437" y="2098386"/>
                  <a:pt x="1568314" y="2014060"/>
                  <a:pt x="1701283" y="2014060"/>
                </a:cubicBezTo>
                <a:cubicBezTo>
                  <a:pt x="1832449" y="2014060"/>
                  <a:pt x="1895326" y="2098386"/>
                  <a:pt x="1895326" y="2223847"/>
                </a:cubicBezTo>
                <a:lnTo>
                  <a:pt x="1895326" y="2813617"/>
                </a:lnTo>
                <a:lnTo>
                  <a:pt x="2044529" y="2813617"/>
                </a:lnTo>
                <a:lnTo>
                  <a:pt x="2044529" y="2193511"/>
                </a:lnTo>
                <a:cubicBezTo>
                  <a:pt x="2044272" y="2024858"/>
                  <a:pt x="1938360" y="1899397"/>
                  <a:pt x="1756945" y="1899397"/>
                </a:cubicBezTo>
                <a:moveTo>
                  <a:pt x="2644179" y="2704353"/>
                </a:moveTo>
                <a:cubicBezTo>
                  <a:pt x="2493171" y="2704353"/>
                  <a:pt x="2389064" y="2596888"/>
                  <a:pt x="2389064" y="2365505"/>
                </a:cubicBezTo>
                <a:cubicBezTo>
                  <a:pt x="2389064" y="2132580"/>
                  <a:pt x="2491367" y="2026658"/>
                  <a:pt x="2644179" y="2026658"/>
                </a:cubicBezTo>
                <a:cubicBezTo>
                  <a:pt x="2795186" y="2026658"/>
                  <a:pt x="2899294" y="2132323"/>
                  <a:pt x="2899294" y="2365505"/>
                </a:cubicBezTo>
                <a:cubicBezTo>
                  <a:pt x="2899294" y="2596631"/>
                  <a:pt x="2798794" y="2704353"/>
                  <a:pt x="2644179" y="2704353"/>
                </a:cubicBezTo>
                <a:moveTo>
                  <a:pt x="2651394" y="1899397"/>
                </a:moveTo>
                <a:cubicBezTo>
                  <a:pt x="2381848" y="1899397"/>
                  <a:pt x="2232902" y="2096587"/>
                  <a:pt x="2232902" y="2376303"/>
                </a:cubicBezTo>
                <a:cubicBezTo>
                  <a:pt x="2232902" y="2659362"/>
                  <a:pt x="2385714" y="2831613"/>
                  <a:pt x="2637221" y="2831613"/>
                </a:cubicBezTo>
                <a:cubicBezTo>
                  <a:pt x="2908571" y="2831613"/>
                  <a:pt x="3055971" y="2634424"/>
                  <a:pt x="3055971" y="2354707"/>
                </a:cubicBezTo>
                <a:cubicBezTo>
                  <a:pt x="3055713" y="2071392"/>
                  <a:pt x="2904706" y="1899397"/>
                  <a:pt x="2651394" y="1899397"/>
                </a:cubicBezTo>
                <a:moveTo>
                  <a:pt x="4365047" y="2723892"/>
                </a:moveTo>
                <a:cubicBezTo>
                  <a:pt x="4262743" y="2723892"/>
                  <a:pt x="4192651" y="2666560"/>
                  <a:pt x="4192651" y="2566294"/>
                </a:cubicBezTo>
                <a:cubicBezTo>
                  <a:pt x="4192651" y="2481968"/>
                  <a:pt x="4241097" y="2440833"/>
                  <a:pt x="4343659" y="2415638"/>
                </a:cubicBezTo>
                <a:lnTo>
                  <a:pt x="4453178" y="2388644"/>
                </a:lnTo>
                <a:cubicBezTo>
                  <a:pt x="4521466" y="2372447"/>
                  <a:pt x="4559089" y="2361649"/>
                  <a:pt x="4573520" y="2349309"/>
                </a:cubicBezTo>
                <a:lnTo>
                  <a:pt x="4573520" y="2523103"/>
                </a:lnTo>
                <a:cubicBezTo>
                  <a:pt x="4573520" y="2655762"/>
                  <a:pt x="4481782" y="2723892"/>
                  <a:pt x="4365047" y="2723892"/>
                </a:cubicBezTo>
                <a:moveTo>
                  <a:pt x="4411947" y="1899397"/>
                </a:moveTo>
                <a:cubicBezTo>
                  <a:pt x="4194455" y="1899397"/>
                  <a:pt x="4059682" y="2030257"/>
                  <a:pt x="4049116" y="2186312"/>
                </a:cubicBezTo>
                <a:lnTo>
                  <a:pt x="4187497" y="2215106"/>
                </a:lnTo>
                <a:cubicBezTo>
                  <a:pt x="4194713" y="2100443"/>
                  <a:pt x="4264805" y="2014317"/>
                  <a:pt x="4401381" y="2014317"/>
                </a:cubicBezTo>
                <a:cubicBezTo>
                  <a:pt x="4516312" y="2014317"/>
                  <a:pt x="4573777" y="2077048"/>
                  <a:pt x="4573777" y="2180913"/>
                </a:cubicBezTo>
                <a:lnTo>
                  <a:pt x="4573777" y="2186312"/>
                </a:lnTo>
                <a:cubicBezTo>
                  <a:pt x="4573777" y="2229246"/>
                  <a:pt x="4561151" y="2247243"/>
                  <a:pt x="4521724" y="2258041"/>
                </a:cubicBezTo>
                <a:lnTo>
                  <a:pt x="4263001" y="2322571"/>
                </a:lnTo>
                <a:cubicBezTo>
                  <a:pt x="4124620" y="2358564"/>
                  <a:pt x="4043705" y="2449831"/>
                  <a:pt x="4043705" y="2577092"/>
                </a:cubicBezTo>
                <a:cubicBezTo>
                  <a:pt x="4043705" y="2738546"/>
                  <a:pt x="4164047" y="2831613"/>
                  <a:pt x="4324074" y="2831613"/>
                </a:cubicBezTo>
                <a:cubicBezTo>
                  <a:pt x="4458847" y="2831613"/>
                  <a:pt x="4548781" y="2767083"/>
                  <a:pt x="4573777" y="2677358"/>
                </a:cubicBezTo>
                <a:cubicBezTo>
                  <a:pt x="4577385" y="2761684"/>
                  <a:pt x="4584600" y="2797420"/>
                  <a:pt x="4591816" y="2813617"/>
                </a:cubicBezTo>
                <a:lnTo>
                  <a:pt x="4744627" y="2813617"/>
                </a:lnTo>
                <a:cubicBezTo>
                  <a:pt x="4728393" y="2767083"/>
                  <a:pt x="4721177" y="2702553"/>
                  <a:pt x="4721177" y="2627225"/>
                </a:cubicBezTo>
                <a:lnTo>
                  <a:pt x="4721177" y="2171915"/>
                </a:lnTo>
                <a:cubicBezTo>
                  <a:pt x="4720920" y="2003519"/>
                  <a:pt x="4603927" y="1899397"/>
                  <a:pt x="4411947" y="1899397"/>
                </a:cubicBezTo>
                <a:moveTo>
                  <a:pt x="6942741" y="2268581"/>
                </a:moveTo>
                <a:cubicBezTo>
                  <a:pt x="6962584" y="2110984"/>
                  <a:pt x="7043241" y="2021259"/>
                  <a:pt x="7185229" y="2021259"/>
                </a:cubicBezTo>
                <a:cubicBezTo>
                  <a:pt x="7320002" y="2021259"/>
                  <a:pt x="7399114" y="2101986"/>
                  <a:pt x="7402721" y="2268581"/>
                </a:cubicBezTo>
                <a:lnTo>
                  <a:pt x="6942741" y="2268581"/>
                </a:lnTo>
                <a:moveTo>
                  <a:pt x="7185229" y="1899397"/>
                </a:moveTo>
                <a:cubicBezTo>
                  <a:pt x="6948153" y="1899397"/>
                  <a:pt x="6782714" y="2065993"/>
                  <a:pt x="6782714" y="2372704"/>
                </a:cubicBezTo>
                <a:cubicBezTo>
                  <a:pt x="6782714" y="2666560"/>
                  <a:pt x="6935525" y="2831613"/>
                  <a:pt x="7185229" y="2831613"/>
                </a:cubicBezTo>
                <a:cubicBezTo>
                  <a:pt x="7390095" y="2831613"/>
                  <a:pt x="7519456" y="2715151"/>
                  <a:pt x="7551667" y="2539557"/>
                </a:cubicBezTo>
                <a:lnTo>
                  <a:pt x="7415091" y="2503821"/>
                </a:lnTo>
                <a:cubicBezTo>
                  <a:pt x="7391641" y="2654477"/>
                  <a:pt x="7310983" y="2706410"/>
                  <a:pt x="7199403" y="2706410"/>
                </a:cubicBezTo>
                <a:cubicBezTo>
                  <a:pt x="7021595" y="2706410"/>
                  <a:pt x="6942484" y="2575550"/>
                  <a:pt x="6937072" y="2374761"/>
                </a:cubicBezTo>
                <a:lnTo>
                  <a:pt x="7553213" y="2374761"/>
                </a:lnTo>
                <a:lnTo>
                  <a:pt x="7553213" y="2324627"/>
                </a:lnTo>
                <a:cubicBezTo>
                  <a:pt x="7553729" y="2010461"/>
                  <a:pt x="7382879" y="1899397"/>
                  <a:pt x="7185229" y="1899397"/>
                </a:cubicBezTo>
                <a:moveTo>
                  <a:pt x="9777354" y="2268581"/>
                </a:moveTo>
                <a:cubicBezTo>
                  <a:pt x="9797197" y="2110984"/>
                  <a:pt x="9877854" y="2021259"/>
                  <a:pt x="10019842" y="2021259"/>
                </a:cubicBezTo>
                <a:cubicBezTo>
                  <a:pt x="10154615" y="2021259"/>
                  <a:pt x="10233727" y="2101986"/>
                  <a:pt x="10237334" y="2268581"/>
                </a:cubicBezTo>
                <a:lnTo>
                  <a:pt x="9777354" y="2268581"/>
                </a:lnTo>
                <a:moveTo>
                  <a:pt x="10019842" y="1899397"/>
                </a:moveTo>
                <a:cubicBezTo>
                  <a:pt x="9782766" y="1899397"/>
                  <a:pt x="9617327" y="2065993"/>
                  <a:pt x="9617327" y="2372704"/>
                </a:cubicBezTo>
                <a:cubicBezTo>
                  <a:pt x="9617327" y="2666560"/>
                  <a:pt x="9770138" y="2831613"/>
                  <a:pt x="10019842" y="2831613"/>
                </a:cubicBezTo>
                <a:cubicBezTo>
                  <a:pt x="10224708" y="2831613"/>
                  <a:pt x="10354069" y="2715151"/>
                  <a:pt x="10386280" y="2539557"/>
                </a:cubicBezTo>
                <a:lnTo>
                  <a:pt x="10249704" y="2503821"/>
                </a:lnTo>
                <a:cubicBezTo>
                  <a:pt x="10226254" y="2654477"/>
                  <a:pt x="10145596" y="2706410"/>
                  <a:pt x="10034016" y="2706410"/>
                </a:cubicBezTo>
                <a:cubicBezTo>
                  <a:pt x="9856207" y="2706410"/>
                  <a:pt x="9777097" y="2575550"/>
                  <a:pt x="9771684" y="2374761"/>
                </a:cubicBezTo>
                <a:lnTo>
                  <a:pt x="10387826" y="2374761"/>
                </a:lnTo>
                <a:lnTo>
                  <a:pt x="10387826" y="2324627"/>
                </a:lnTo>
                <a:cubicBezTo>
                  <a:pt x="10388342" y="2010461"/>
                  <a:pt x="10217492" y="1899397"/>
                  <a:pt x="10019842" y="1899397"/>
                </a:cubicBezTo>
                <a:moveTo>
                  <a:pt x="12299387" y="1899397"/>
                </a:moveTo>
                <a:cubicBezTo>
                  <a:pt x="12053291" y="1899397"/>
                  <a:pt x="11886049" y="2071392"/>
                  <a:pt x="11886049" y="2374503"/>
                </a:cubicBezTo>
                <a:cubicBezTo>
                  <a:pt x="11886049" y="2671959"/>
                  <a:pt x="12049425" y="2831613"/>
                  <a:pt x="12292171" y="2831613"/>
                </a:cubicBezTo>
                <a:cubicBezTo>
                  <a:pt x="12511467" y="2831613"/>
                  <a:pt x="12635417" y="2697154"/>
                  <a:pt x="12660413" y="2512562"/>
                </a:cubicBezTo>
                <a:lnTo>
                  <a:pt x="12518425" y="2478369"/>
                </a:lnTo>
                <a:cubicBezTo>
                  <a:pt x="12493171" y="2646764"/>
                  <a:pt x="12421533" y="2704353"/>
                  <a:pt x="12302736" y="2704353"/>
                </a:cubicBezTo>
                <a:cubicBezTo>
                  <a:pt x="12130340" y="2704353"/>
                  <a:pt x="12042210" y="2578892"/>
                  <a:pt x="12042210" y="2363706"/>
                </a:cubicBezTo>
                <a:cubicBezTo>
                  <a:pt x="12042210" y="2139778"/>
                  <a:pt x="12135494" y="2026658"/>
                  <a:pt x="12295521" y="2026658"/>
                </a:cubicBezTo>
                <a:cubicBezTo>
                  <a:pt x="12408648" y="2026658"/>
                  <a:pt x="12491367" y="2082189"/>
                  <a:pt x="12518167" y="2241844"/>
                </a:cubicBezTo>
                <a:lnTo>
                  <a:pt x="12660156" y="2207908"/>
                </a:lnTo>
                <a:cubicBezTo>
                  <a:pt x="12635417" y="2024858"/>
                  <a:pt x="12511467" y="1899397"/>
                  <a:pt x="12299387" y="1899397"/>
                </a:cubicBezTo>
                <a:moveTo>
                  <a:pt x="13596350" y="1899397"/>
                </a:moveTo>
                <a:cubicBezTo>
                  <a:pt x="13468794" y="1899397"/>
                  <a:pt x="13380662" y="1960328"/>
                  <a:pt x="13344844" y="2055452"/>
                </a:cubicBezTo>
                <a:lnTo>
                  <a:pt x="13344844" y="1917394"/>
                </a:lnTo>
                <a:lnTo>
                  <a:pt x="13195639" y="1917394"/>
                </a:lnTo>
                <a:lnTo>
                  <a:pt x="13195639" y="2813617"/>
                </a:lnTo>
                <a:lnTo>
                  <a:pt x="13344844" y="2813617"/>
                </a:lnTo>
                <a:lnTo>
                  <a:pt x="13344844" y="2223847"/>
                </a:lnTo>
                <a:cubicBezTo>
                  <a:pt x="13344844" y="2098386"/>
                  <a:pt x="13407721" y="2014060"/>
                  <a:pt x="13540690" y="2014060"/>
                </a:cubicBezTo>
                <a:cubicBezTo>
                  <a:pt x="13671856" y="2014060"/>
                  <a:pt x="13734732" y="2098386"/>
                  <a:pt x="13734732" y="2223847"/>
                </a:cubicBezTo>
                <a:lnTo>
                  <a:pt x="13734732" y="2813617"/>
                </a:lnTo>
                <a:lnTo>
                  <a:pt x="13883936" y="2813617"/>
                </a:lnTo>
                <a:lnTo>
                  <a:pt x="13883936" y="2193511"/>
                </a:lnTo>
                <a:cubicBezTo>
                  <a:pt x="13883936" y="2024858"/>
                  <a:pt x="13777767" y="1899397"/>
                  <a:pt x="13596350" y="1899397"/>
                </a:cubicBezTo>
                <a:moveTo>
                  <a:pt x="14232336" y="2268581"/>
                </a:moveTo>
                <a:cubicBezTo>
                  <a:pt x="14252177" y="2110984"/>
                  <a:pt x="14332835" y="2021259"/>
                  <a:pt x="14474823" y="2021259"/>
                </a:cubicBezTo>
                <a:cubicBezTo>
                  <a:pt x="14609596" y="2021259"/>
                  <a:pt x="14688708" y="2101986"/>
                  <a:pt x="14692316" y="2268581"/>
                </a:cubicBezTo>
                <a:lnTo>
                  <a:pt x="14232336" y="2268581"/>
                </a:lnTo>
                <a:moveTo>
                  <a:pt x="14474823" y="1899397"/>
                </a:moveTo>
                <a:cubicBezTo>
                  <a:pt x="14237746" y="1899397"/>
                  <a:pt x="14072308" y="2065993"/>
                  <a:pt x="14072308" y="2372704"/>
                </a:cubicBezTo>
                <a:cubicBezTo>
                  <a:pt x="14072308" y="2666560"/>
                  <a:pt x="14225120" y="2831613"/>
                  <a:pt x="14474823" y="2831613"/>
                </a:cubicBezTo>
                <a:cubicBezTo>
                  <a:pt x="14679689" y="2831613"/>
                  <a:pt x="14809051" y="2715151"/>
                  <a:pt x="14841262" y="2539557"/>
                </a:cubicBezTo>
                <a:lnTo>
                  <a:pt x="14704684" y="2503821"/>
                </a:lnTo>
                <a:cubicBezTo>
                  <a:pt x="14681235" y="2654477"/>
                  <a:pt x="14600577" y="2706410"/>
                  <a:pt x="14488996" y="2706410"/>
                </a:cubicBezTo>
                <a:cubicBezTo>
                  <a:pt x="14311190" y="2706410"/>
                  <a:pt x="14232078" y="2575550"/>
                  <a:pt x="14226666" y="2374761"/>
                </a:cubicBezTo>
                <a:lnTo>
                  <a:pt x="14842809" y="2374761"/>
                </a:lnTo>
                <a:lnTo>
                  <a:pt x="14842809" y="2324627"/>
                </a:lnTo>
                <a:cubicBezTo>
                  <a:pt x="14843065" y="2010461"/>
                  <a:pt x="14672473" y="1899397"/>
                  <a:pt x="14474823" y="1899397"/>
                </a:cubicBezTo>
                <a:moveTo>
                  <a:pt x="5204092" y="1666471"/>
                </a:moveTo>
                <a:lnTo>
                  <a:pt x="5054889" y="1702207"/>
                </a:lnTo>
                <a:lnTo>
                  <a:pt x="5054889" y="1917394"/>
                </a:lnTo>
                <a:lnTo>
                  <a:pt x="4882493" y="1917394"/>
                </a:lnTo>
                <a:lnTo>
                  <a:pt x="4882493" y="2032057"/>
                </a:lnTo>
                <a:lnTo>
                  <a:pt x="5054889" y="2032057"/>
                </a:lnTo>
                <a:lnTo>
                  <a:pt x="5054889" y="2580434"/>
                </a:lnTo>
                <a:cubicBezTo>
                  <a:pt x="5054889" y="2727491"/>
                  <a:pt x="5124981" y="2831356"/>
                  <a:pt x="5300985" y="2831356"/>
                </a:cubicBezTo>
                <a:cubicBezTo>
                  <a:pt x="5389115" y="2831356"/>
                  <a:pt x="5464361" y="2802562"/>
                  <a:pt x="5493223" y="2775824"/>
                </a:cubicBezTo>
                <a:lnTo>
                  <a:pt x="5451992" y="2668360"/>
                </a:lnTo>
                <a:cubicBezTo>
                  <a:pt x="5451992" y="2668360"/>
                  <a:pt x="5398135" y="2705895"/>
                  <a:pt x="5320827" y="2705895"/>
                </a:cubicBezTo>
                <a:cubicBezTo>
                  <a:pt x="5239912" y="2705895"/>
                  <a:pt x="5204092" y="2657562"/>
                  <a:pt x="5204092" y="2557039"/>
                </a:cubicBezTo>
                <a:lnTo>
                  <a:pt x="5204092" y="2032057"/>
                </a:lnTo>
                <a:lnTo>
                  <a:pt x="5470031" y="2032057"/>
                </a:lnTo>
                <a:lnTo>
                  <a:pt x="5470031" y="1917394"/>
                </a:lnTo>
                <a:lnTo>
                  <a:pt x="5204092" y="1917394"/>
                </a:lnTo>
                <a:lnTo>
                  <a:pt x="5204092" y="1666471"/>
                </a:lnTo>
                <a:moveTo>
                  <a:pt x="219296" y="1558750"/>
                </a:moveTo>
                <a:lnTo>
                  <a:pt x="62877" y="1558750"/>
                </a:lnTo>
                <a:lnTo>
                  <a:pt x="62877" y="2813360"/>
                </a:lnTo>
                <a:lnTo>
                  <a:pt x="219296" y="2813360"/>
                </a:lnTo>
                <a:lnTo>
                  <a:pt x="219296" y="1558750"/>
                </a:lnTo>
                <a:close/>
                <a:moveTo>
                  <a:pt x="9411173" y="1558750"/>
                </a:moveTo>
                <a:lnTo>
                  <a:pt x="9174096" y="1558750"/>
                </a:lnTo>
                <a:lnTo>
                  <a:pt x="8802247" y="2569636"/>
                </a:lnTo>
                <a:lnTo>
                  <a:pt x="8428593" y="1558750"/>
                </a:lnTo>
                <a:lnTo>
                  <a:pt x="8180694" y="1558750"/>
                </a:lnTo>
                <a:lnTo>
                  <a:pt x="8180694" y="2813360"/>
                </a:lnTo>
                <a:lnTo>
                  <a:pt x="8337113" y="2813360"/>
                </a:lnTo>
                <a:lnTo>
                  <a:pt x="8337113" y="1732801"/>
                </a:lnTo>
                <a:lnTo>
                  <a:pt x="8737824" y="2813617"/>
                </a:lnTo>
                <a:lnTo>
                  <a:pt x="8858166" y="2813617"/>
                </a:lnTo>
                <a:lnTo>
                  <a:pt x="9255270" y="1731002"/>
                </a:lnTo>
                <a:lnTo>
                  <a:pt x="9255270" y="2813617"/>
                </a:lnTo>
                <a:lnTo>
                  <a:pt x="9411431" y="2813617"/>
                </a:lnTo>
                <a:lnTo>
                  <a:pt x="9411431" y="1558750"/>
                </a:lnTo>
                <a:moveTo>
                  <a:pt x="10941349" y="2704353"/>
                </a:moveTo>
                <a:cubicBezTo>
                  <a:pt x="10793949" y="2704353"/>
                  <a:pt x="10695254" y="2598688"/>
                  <a:pt x="10695254" y="2365505"/>
                </a:cubicBezTo>
                <a:cubicBezTo>
                  <a:pt x="10695254" y="2130780"/>
                  <a:pt x="10794207" y="2026658"/>
                  <a:pt x="10941349" y="2026658"/>
                </a:cubicBezTo>
                <a:cubicBezTo>
                  <a:pt x="11088749" y="2026658"/>
                  <a:pt x="11187445" y="2130523"/>
                  <a:pt x="11187445" y="2365505"/>
                </a:cubicBezTo>
                <a:cubicBezTo>
                  <a:pt x="11187445" y="2598431"/>
                  <a:pt x="11088749" y="2704353"/>
                  <a:pt x="10941349" y="2704353"/>
                </a:cubicBezTo>
                <a:moveTo>
                  <a:pt x="11333042" y="1558750"/>
                </a:moveTo>
                <a:lnTo>
                  <a:pt x="11183838" y="1558750"/>
                </a:lnTo>
                <a:lnTo>
                  <a:pt x="11183838" y="2089388"/>
                </a:lnTo>
                <a:cubicBezTo>
                  <a:pt x="11151368" y="1990665"/>
                  <a:pt x="11072515" y="1899397"/>
                  <a:pt x="10916095" y="1899397"/>
                </a:cubicBezTo>
                <a:cubicBezTo>
                  <a:pt x="10714838" y="1899397"/>
                  <a:pt x="10538834" y="2057252"/>
                  <a:pt x="10538834" y="2370904"/>
                </a:cubicBezTo>
                <a:cubicBezTo>
                  <a:pt x="10538834" y="2688156"/>
                  <a:pt x="10714838" y="2831613"/>
                  <a:pt x="10903469" y="2831613"/>
                </a:cubicBezTo>
                <a:cubicBezTo>
                  <a:pt x="11045457" y="2831613"/>
                  <a:pt x="11149564" y="2749087"/>
                  <a:pt x="11183838" y="2632624"/>
                </a:cubicBezTo>
                <a:lnTo>
                  <a:pt x="11183838" y="2700753"/>
                </a:lnTo>
                <a:cubicBezTo>
                  <a:pt x="11183838" y="2741888"/>
                  <a:pt x="11187445" y="2786879"/>
                  <a:pt x="11192857" y="2813617"/>
                </a:cubicBezTo>
                <a:lnTo>
                  <a:pt x="11343864" y="2813617"/>
                </a:lnTo>
                <a:cubicBezTo>
                  <a:pt x="11336649" y="2770683"/>
                  <a:pt x="11333042" y="2707952"/>
                  <a:pt x="11333042" y="2627225"/>
                </a:cubicBezTo>
                <a:lnTo>
                  <a:pt x="11333042" y="1558750"/>
                </a:lnTo>
                <a:moveTo>
                  <a:pt x="5712261" y="1532012"/>
                </a:moveTo>
                <a:cubicBezTo>
                  <a:pt x="5652992" y="1532012"/>
                  <a:pt x="5606350" y="1578546"/>
                  <a:pt x="5606350" y="1637677"/>
                </a:cubicBezTo>
                <a:cubicBezTo>
                  <a:pt x="5606350" y="1696808"/>
                  <a:pt x="5652992" y="1741542"/>
                  <a:pt x="5712261" y="1741542"/>
                </a:cubicBezTo>
                <a:cubicBezTo>
                  <a:pt x="5771531" y="1741542"/>
                  <a:pt x="5816369" y="1696808"/>
                  <a:pt x="5816369" y="1637677"/>
                </a:cubicBezTo>
                <a:cubicBezTo>
                  <a:pt x="5816627" y="1578546"/>
                  <a:pt x="5771531" y="1532012"/>
                  <a:pt x="5712261" y="1532012"/>
                </a:cubicBezTo>
                <a:moveTo>
                  <a:pt x="11623976" y="1532012"/>
                </a:moveTo>
                <a:cubicBezTo>
                  <a:pt x="11564707" y="1532012"/>
                  <a:pt x="11518064" y="1578546"/>
                  <a:pt x="11518064" y="1637677"/>
                </a:cubicBezTo>
                <a:cubicBezTo>
                  <a:pt x="11518064" y="1696808"/>
                  <a:pt x="11564707" y="1741542"/>
                  <a:pt x="11623976" y="1741542"/>
                </a:cubicBezTo>
                <a:cubicBezTo>
                  <a:pt x="11683245" y="1741542"/>
                  <a:pt x="11728083" y="1696808"/>
                  <a:pt x="11728083" y="1637677"/>
                </a:cubicBezTo>
                <a:cubicBezTo>
                  <a:pt x="11728341" y="1578546"/>
                  <a:pt x="11683245" y="1532012"/>
                  <a:pt x="11623976" y="1532012"/>
                </a:cubicBezTo>
                <a:moveTo>
                  <a:pt x="12906510" y="1532012"/>
                </a:moveTo>
                <a:cubicBezTo>
                  <a:pt x="12847240" y="1532012"/>
                  <a:pt x="12800598" y="1578546"/>
                  <a:pt x="12800598" y="1637677"/>
                </a:cubicBezTo>
                <a:cubicBezTo>
                  <a:pt x="12800598" y="1696808"/>
                  <a:pt x="12847240" y="1741542"/>
                  <a:pt x="12906510" y="1741542"/>
                </a:cubicBezTo>
                <a:cubicBezTo>
                  <a:pt x="12965779" y="1741542"/>
                  <a:pt x="13010617" y="1696808"/>
                  <a:pt x="13010617" y="1637677"/>
                </a:cubicBezTo>
                <a:cubicBezTo>
                  <a:pt x="13010875" y="1578546"/>
                  <a:pt x="12965779" y="1532012"/>
                  <a:pt x="12906510" y="1532012"/>
                </a:cubicBezTo>
              </a:path>
            </a:pathLst>
          </a:custGeom>
          <a:solidFill>
            <a:schemeClr val="bg1"/>
          </a:solidFill>
          <a:ln w="25765" cap="flat">
            <a:noFill/>
            <a:prstDash val="solid"/>
            <a:miter/>
          </a:ln>
        </p:spPr>
        <p:txBody>
          <a:bodyPr rtlCol="0" anchor="ctr"/>
          <a:lstStyle/>
          <a:p>
            <a:endParaRPr lang="en-GB"/>
          </a:p>
        </p:txBody>
      </p:sp>
    </p:spTree>
    <p:extLst>
      <p:ext uri="{BB962C8B-B14F-4D97-AF65-F5344CB8AC3E}">
        <p14:creationId xmlns:p14="http://schemas.microsoft.com/office/powerpoint/2010/main" val="412405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Content and Caption">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65850" y="2338388"/>
            <a:ext cx="5734051" cy="3932235"/>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427413"/>
          </a:xfrm>
        </p:spPr>
        <p:txBody>
          <a:body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hasCustomPrompt="1"/>
          </p:nvPr>
        </p:nvSpPr>
        <p:spPr>
          <a:xfrm>
            <a:off x="10083801"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dirty="0"/>
              <a:t>Click to add text. Delete if not required.</a:t>
            </a:r>
          </a:p>
          <a:p>
            <a:pPr lvl="1"/>
            <a:r>
              <a:rPr lang="en-GB" dirty="0"/>
              <a:t>Second level</a:t>
            </a:r>
          </a:p>
          <a:p>
            <a:pPr lvl="2"/>
            <a:r>
              <a:rPr lang="en-GB" dirty="0"/>
              <a:t>Third level</a:t>
            </a:r>
          </a:p>
        </p:txBody>
      </p:sp>
      <p:sp>
        <p:nvSpPr>
          <p:cNvPr id="9" name="Title 8">
            <a:extLst>
              <a:ext uri="{FF2B5EF4-FFF2-40B4-BE49-F238E27FC236}">
                <a16:creationId xmlns:a16="http://schemas.microsoft.com/office/drawing/2014/main" id="{86327D50-E20F-7EBC-9440-36E657CCB2B0}"/>
              </a:ext>
            </a:extLst>
          </p:cNvPr>
          <p:cNvSpPr>
            <a:spLocks noGrp="1"/>
          </p:cNvSpPr>
          <p:nvPr>
            <p:ph type="title"/>
          </p:nvPr>
        </p:nvSpPr>
        <p:spPr>
          <a:xfrm>
            <a:off x="288303" y="262267"/>
            <a:ext cx="8672513" cy="457818"/>
          </a:xfrm>
        </p:spPr>
        <p:txBody>
          <a:bodyPr/>
          <a:lstStyle/>
          <a:p>
            <a:r>
              <a:rPr lang="en-US" altLang="zh-CN"/>
              <a:t>Click to edit Master title style</a:t>
            </a:r>
            <a:endParaRPr lang="en-GB" dirty="0"/>
          </a:p>
        </p:txBody>
      </p:sp>
      <p:sp>
        <p:nvSpPr>
          <p:cNvPr id="7" name="Subtitle 2">
            <a:extLst>
              <a:ext uri="{FF2B5EF4-FFF2-40B4-BE49-F238E27FC236}">
                <a16:creationId xmlns:a16="http://schemas.microsoft.com/office/drawing/2014/main" id="{28482B98-7AE9-6F29-768C-189744E8C745}"/>
              </a:ext>
            </a:extLst>
          </p:cNvPr>
          <p:cNvSpPr>
            <a:spLocks noGrp="1"/>
          </p:cNvSpPr>
          <p:nvPr>
            <p:ph type="subTitle" idx="16" hasCustomPrompt="1"/>
          </p:nvPr>
        </p:nvSpPr>
        <p:spPr>
          <a:xfrm>
            <a:off x="288301" y="713620"/>
            <a:ext cx="8672513"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2" name="Footer Placeholder 4">
            <a:extLst>
              <a:ext uri="{FF2B5EF4-FFF2-40B4-BE49-F238E27FC236}">
                <a16:creationId xmlns:a16="http://schemas.microsoft.com/office/drawing/2014/main" id="{BCA9CB80-774D-68B5-7E25-86D9D123DB00}"/>
              </a:ext>
            </a:extLst>
          </p:cNvPr>
          <p:cNvSpPr>
            <a:spLocks noGrp="1"/>
          </p:cNvSpPr>
          <p:nvPr>
            <p:ph type="ftr" sz="quarter" idx="3"/>
          </p:nvPr>
        </p:nvSpPr>
        <p:spPr>
          <a:xfrm>
            <a:off x="288259" y="5868000"/>
            <a:ext cx="5732003"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Slide legal disclaimer goes here if required
Slide footer goes here if required. Turn off globally using the Header/Footer function (under the Insert menu).</a:t>
            </a:r>
            <a:endParaRPr lang="en-US" b="0" i="0" dirty="0">
              <a:effectLst/>
            </a:endParaRPr>
          </a:p>
        </p:txBody>
      </p:sp>
    </p:spTree>
    <p:extLst>
      <p:ext uri="{BB962C8B-B14F-4D97-AF65-F5344CB8AC3E}">
        <p14:creationId xmlns:p14="http://schemas.microsoft.com/office/powerpoint/2010/main" val="1096423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Images, Content and Captions">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9104313" y="2338386"/>
            <a:ext cx="2795588" cy="3932237"/>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4" y="2338387"/>
            <a:ext cx="5732003" cy="3427413"/>
          </a:xfrm>
        </p:spPr>
        <p:txBody>
          <a:body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hasCustomPrompt="1"/>
          </p:nvPr>
        </p:nvSpPr>
        <p:spPr>
          <a:xfrm>
            <a:off x="9104313"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dirty="0"/>
              <a:t>Click to add text. Delete if not required.</a:t>
            </a:r>
          </a:p>
          <a:p>
            <a:pPr lvl="1"/>
            <a:r>
              <a:rPr lang="en-GB" dirty="0"/>
              <a:t>Second level</a:t>
            </a:r>
          </a:p>
          <a:p>
            <a:pPr lvl="2"/>
            <a:r>
              <a:rPr lang="en-GB" dirty="0"/>
              <a:t>Third level</a:t>
            </a:r>
          </a:p>
        </p:txBody>
      </p:sp>
      <p:sp>
        <p:nvSpPr>
          <p:cNvPr id="7" name="Picture Placeholder 5">
            <a:extLst>
              <a:ext uri="{FF2B5EF4-FFF2-40B4-BE49-F238E27FC236}">
                <a16:creationId xmlns:a16="http://schemas.microsoft.com/office/drawing/2014/main" id="{07C8FFB5-0C36-EA56-18AE-AE4E3A5B96B2}"/>
              </a:ext>
            </a:extLst>
          </p:cNvPr>
          <p:cNvSpPr>
            <a:spLocks noGrp="1"/>
          </p:cNvSpPr>
          <p:nvPr>
            <p:ph type="pic" sz="quarter" idx="15" hasCustomPrompt="1"/>
          </p:nvPr>
        </p:nvSpPr>
        <p:spPr>
          <a:xfrm>
            <a:off x="6165850" y="2338386"/>
            <a:ext cx="2800351" cy="3932237"/>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hasCustomPrompt="1"/>
          </p:nvPr>
        </p:nvSpPr>
        <p:spPr>
          <a:xfrm>
            <a:off x="6165850"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dirty="0"/>
              <a:t>Click to add text. Delete if not required.</a:t>
            </a:r>
          </a:p>
          <a:p>
            <a:pPr lvl="1"/>
            <a:r>
              <a:rPr lang="en-GB" dirty="0"/>
              <a:t>Second level</a:t>
            </a:r>
          </a:p>
          <a:p>
            <a:pPr lvl="2"/>
            <a:r>
              <a:rPr lang="en-GB" dirty="0"/>
              <a:t>Third level</a:t>
            </a:r>
          </a:p>
        </p:txBody>
      </p:sp>
      <p:sp>
        <p:nvSpPr>
          <p:cNvPr id="11" name="Title 7">
            <a:extLst>
              <a:ext uri="{FF2B5EF4-FFF2-40B4-BE49-F238E27FC236}">
                <a16:creationId xmlns:a16="http://schemas.microsoft.com/office/drawing/2014/main" id="{48C95821-C865-9139-DE3E-F11442D8306C}"/>
              </a:ext>
            </a:extLst>
          </p:cNvPr>
          <p:cNvSpPr>
            <a:spLocks noGrp="1"/>
          </p:cNvSpPr>
          <p:nvPr>
            <p:ph type="title" hasCustomPrompt="1"/>
          </p:nvPr>
        </p:nvSpPr>
        <p:spPr>
          <a:xfrm>
            <a:off x="288303" y="262800"/>
            <a:ext cx="8673135" cy="454529"/>
          </a:xfrm>
        </p:spPr>
        <p:txBody>
          <a:bodyPr/>
          <a:lstStyle/>
          <a:p>
            <a:r>
              <a:rPr lang="en-US" dirty="0"/>
              <a:t>Master title style</a:t>
            </a:r>
            <a:endParaRPr lang="en-GB" dirty="0"/>
          </a:p>
        </p:txBody>
      </p:sp>
      <p:sp>
        <p:nvSpPr>
          <p:cNvPr id="10" name="Subtitle 2">
            <a:extLst>
              <a:ext uri="{FF2B5EF4-FFF2-40B4-BE49-F238E27FC236}">
                <a16:creationId xmlns:a16="http://schemas.microsoft.com/office/drawing/2014/main" id="{949BA43B-6BD5-72DE-5D4D-B0BAD4FEEA2B}"/>
              </a:ext>
            </a:extLst>
          </p:cNvPr>
          <p:cNvSpPr>
            <a:spLocks noGrp="1"/>
          </p:cNvSpPr>
          <p:nvPr>
            <p:ph type="subTitle" idx="17" hasCustomPrompt="1"/>
          </p:nvPr>
        </p:nvSpPr>
        <p:spPr>
          <a:xfrm>
            <a:off x="288302" y="713620"/>
            <a:ext cx="867149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2" name="Footer Placeholder 4">
            <a:extLst>
              <a:ext uri="{FF2B5EF4-FFF2-40B4-BE49-F238E27FC236}">
                <a16:creationId xmlns:a16="http://schemas.microsoft.com/office/drawing/2014/main" id="{E00874E2-51B6-C9BA-5767-10D0B2852D4F}"/>
              </a:ext>
            </a:extLst>
          </p:cNvPr>
          <p:cNvSpPr>
            <a:spLocks noGrp="1"/>
          </p:cNvSpPr>
          <p:nvPr>
            <p:ph type="ftr" sz="quarter" idx="3"/>
          </p:nvPr>
        </p:nvSpPr>
        <p:spPr>
          <a:xfrm>
            <a:off x="288259" y="5868000"/>
            <a:ext cx="5739479"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3096965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Images, Content and Captions Stacke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8124825" y="291038"/>
            <a:ext cx="3775076" cy="2922062"/>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hasCustomPrompt="1"/>
          </p:nvPr>
        </p:nvSpPr>
        <p:spPr>
          <a:xfrm>
            <a:off x="289385" y="2338387"/>
            <a:ext cx="4750422" cy="3427413"/>
          </a:xfrm>
        </p:spPr>
        <p:txBody>
          <a:body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hasCustomPrompt="1"/>
          </p:nvPr>
        </p:nvSpPr>
        <p:spPr>
          <a:xfrm>
            <a:off x="6165850" y="263526"/>
            <a:ext cx="1816099" cy="901700"/>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dirty="0"/>
              <a:t>Click to add text. Delete if not required.</a:t>
            </a:r>
          </a:p>
          <a:p>
            <a:pPr lvl="1"/>
            <a:r>
              <a:rPr lang="en-GB" dirty="0"/>
              <a:t>Second level</a:t>
            </a:r>
          </a:p>
          <a:p>
            <a:pPr lvl="2"/>
            <a:r>
              <a:rPr lang="en-GB" dirty="0"/>
              <a:t>Third level</a:t>
            </a:r>
          </a:p>
        </p:txBody>
      </p:sp>
      <p:sp>
        <p:nvSpPr>
          <p:cNvPr id="10" name="Picture Placeholder 5">
            <a:extLst>
              <a:ext uri="{FF2B5EF4-FFF2-40B4-BE49-F238E27FC236}">
                <a16:creationId xmlns:a16="http://schemas.microsoft.com/office/drawing/2014/main" id="{7E2F9960-1383-47B5-D5A0-E3568E633105}"/>
              </a:ext>
            </a:extLst>
          </p:cNvPr>
          <p:cNvSpPr>
            <a:spLocks noGrp="1"/>
          </p:cNvSpPr>
          <p:nvPr>
            <p:ph type="pic" sz="quarter" idx="17" hasCustomPrompt="1"/>
          </p:nvPr>
        </p:nvSpPr>
        <p:spPr>
          <a:xfrm>
            <a:off x="8124825" y="3357564"/>
            <a:ext cx="3775076" cy="2913062"/>
          </a:xfrm>
          <a:solidFill>
            <a:schemeClr val="bg1"/>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11" name="Text Placeholder 3">
            <a:extLst>
              <a:ext uri="{FF2B5EF4-FFF2-40B4-BE49-F238E27FC236}">
                <a16:creationId xmlns:a16="http://schemas.microsoft.com/office/drawing/2014/main" id="{1157324B-BE85-4E3F-8A71-8D472DC1443F}"/>
              </a:ext>
            </a:extLst>
          </p:cNvPr>
          <p:cNvSpPr>
            <a:spLocks noGrp="1"/>
          </p:cNvSpPr>
          <p:nvPr>
            <p:ph type="body" sz="quarter" idx="18" hasCustomPrompt="1"/>
          </p:nvPr>
        </p:nvSpPr>
        <p:spPr>
          <a:xfrm>
            <a:off x="6170614" y="3334276"/>
            <a:ext cx="1811335" cy="904875"/>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GB" dirty="0"/>
              <a:t>Click to add text. Delete if not required.</a:t>
            </a:r>
          </a:p>
          <a:p>
            <a:pPr lvl="1"/>
            <a:r>
              <a:rPr lang="en-GB" dirty="0"/>
              <a:t>Second level</a:t>
            </a:r>
          </a:p>
          <a:p>
            <a:pPr lvl="2"/>
            <a:r>
              <a:rPr lang="en-GB" dirty="0"/>
              <a:t>Third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4750421" cy="454529"/>
          </a:xfrm>
        </p:spPr>
        <p:txBody>
          <a:bodyPr/>
          <a:lstStyle/>
          <a:p>
            <a:r>
              <a:rPr lang="en-US" dirty="0"/>
              <a:t>Master title style</a:t>
            </a:r>
            <a:endParaRPr lang="en-GB" dirty="0"/>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4750421"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2" name="Footer Placeholder 4">
            <a:extLst>
              <a:ext uri="{FF2B5EF4-FFF2-40B4-BE49-F238E27FC236}">
                <a16:creationId xmlns:a16="http://schemas.microsoft.com/office/drawing/2014/main" id="{1F0325E1-B647-A8E5-18BB-BF2ED4C7A4DC}"/>
              </a:ext>
            </a:extLst>
          </p:cNvPr>
          <p:cNvSpPr>
            <a:spLocks noGrp="1"/>
          </p:cNvSpPr>
          <p:nvPr>
            <p:ph type="ftr" sz="quarter" idx="3"/>
          </p:nvPr>
        </p:nvSpPr>
        <p:spPr>
          <a:xfrm>
            <a:off x="288259" y="5868000"/>
            <a:ext cx="7693690"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3240708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Left Side, Two Images and Text ">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7150100" y="0"/>
            <a:ext cx="5041900" cy="3357563"/>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0" y="3357563"/>
            <a:ext cx="6022552" cy="3499955"/>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hasCustomPrompt="1"/>
          </p:nvPr>
        </p:nvSpPr>
        <p:spPr>
          <a:xfrm>
            <a:off x="7150102" y="4376738"/>
            <a:ext cx="4754562" cy="1893887"/>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288000" y="530259"/>
            <a:ext cx="4754563" cy="2437590"/>
          </a:xfrm>
        </p:spPr>
        <p:txBody>
          <a:bodyPr anchor="ctr">
            <a:spAutoFit/>
          </a:bodyPr>
          <a:lstStyle>
            <a:lvl1pPr>
              <a:lnSpc>
                <a:spcPct val="80000"/>
              </a:lnSpc>
              <a:defRPr sz="6500">
                <a:solidFill>
                  <a:schemeClr val="accent1"/>
                </a:solidFill>
              </a:defRPr>
            </a:lvl1pPr>
          </a:lstStyle>
          <a:p>
            <a:r>
              <a:rPr lang="en-US" altLang="zh-CN"/>
              <a:t>Click to edit Master title style</a:t>
            </a:r>
            <a:endParaRPr lang="en-GB" dirty="0"/>
          </a:p>
        </p:txBody>
      </p:sp>
    </p:spTree>
    <p:extLst>
      <p:ext uri="{BB962C8B-B14F-4D97-AF65-F5344CB8AC3E}">
        <p14:creationId xmlns:p14="http://schemas.microsoft.com/office/powerpoint/2010/main" val="2807556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Right Side, Two Images and Text ">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hasCustomPrompt="1"/>
          </p:nvPr>
        </p:nvSpPr>
        <p:spPr>
          <a:xfrm>
            <a:off x="287338" y="4376738"/>
            <a:ext cx="4754562" cy="1893887"/>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6165850" y="530259"/>
            <a:ext cx="4754563" cy="2437590"/>
          </a:xfrm>
        </p:spPr>
        <p:txBody>
          <a:bodyPr anchor="ctr">
            <a:spAutoFit/>
          </a:bodyPr>
          <a:lstStyle>
            <a:lvl1pPr>
              <a:lnSpc>
                <a:spcPct val="80000"/>
              </a:lnSpc>
              <a:defRPr sz="6500">
                <a:solidFill>
                  <a:schemeClr val="accent1"/>
                </a:solidFill>
              </a:defRPr>
            </a:lvl1pPr>
          </a:lstStyle>
          <a:p>
            <a:r>
              <a:rPr lang="en-US" altLang="zh-CN"/>
              <a:t>Click to edit Master title style</a:t>
            </a:r>
            <a:endParaRPr lang="en-GB" dirty="0"/>
          </a:p>
        </p:txBody>
      </p:sp>
    </p:spTree>
    <p:extLst>
      <p:ext uri="{BB962C8B-B14F-4D97-AF65-F5344CB8AC3E}">
        <p14:creationId xmlns:p14="http://schemas.microsoft.com/office/powerpoint/2010/main" val="1749874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ree Images and Caption">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3357563"/>
            <a:ext cx="4152900" cy="3500438"/>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4152900" y="1"/>
            <a:ext cx="3912062" cy="6857518"/>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hasCustomPrompt="1"/>
          </p:nvPr>
        </p:nvSpPr>
        <p:spPr>
          <a:xfrm>
            <a:off x="9104313" y="4376738"/>
            <a:ext cx="2795587" cy="1893887"/>
          </a:xfrm>
        </p:spPr>
        <p:txBody>
          <a:bodyPr/>
          <a:lstStyle>
            <a:lvl1pPr>
              <a:defRPr lang="en-GB" dirty="0" smtClean="0"/>
            </a:lvl1pPr>
            <a:lvl2pPr>
              <a:defRPr lang="en-GB" dirty="0" smtClean="0"/>
            </a:lvl2pPr>
            <a:lvl3pPr>
              <a:defRPr lang="en-GB" dirty="0" smtClean="0"/>
            </a:lvl3pPr>
            <a:lvl4pPr>
              <a:defRPr lang="en-GB" dirty="0" smtClean="0"/>
            </a:lvl4pPr>
            <a:lvl5pPr>
              <a:defRPr lang="en-GB" dirty="0"/>
            </a:lvl5pPr>
          </a:lstStyle>
          <a:p>
            <a:pPr lvl="0"/>
            <a:r>
              <a:rPr lang="en-GB" dirty="0"/>
              <a:t>Click to add text. Delete if not required.</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Picture Placeholder 5">
            <a:extLst>
              <a:ext uri="{FF2B5EF4-FFF2-40B4-BE49-F238E27FC236}">
                <a16:creationId xmlns:a16="http://schemas.microsoft.com/office/drawing/2014/main" id="{274C72C0-D5F1-8526-2BDA-0E6460C330CF}"/>
              </a:ext>
            </a:extLst>
          </p:cNvPr>
          <p:cNvSpPr>
            <a:spLocks noGrp="1"/>
          </p:cNvSpPr>
          <p:nvPr>
            <p:ph type="pic" sz="quarter" idx="16" hasCustomPrompt="1"/>
          </p:nvPr>
        </p:nvSpPr>
        <p:spPr>
          <a:xfrm>
            <a:off x="8064961" y="0"/>
            <a:ext cx="4114339" cy="3357563"/>
          </a:xfrm>
          <a:solidFill>
            <a:schemeClr val="bg1"/>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5" name="Title 4">
            <a:extLst>
              <a:ext uri="{FF2B5EF4-FFF2-40B4-BE49-F238E27FC236}">
                <a16:creationId xmlns:a16="http://schemas.microsoft.com/office/drawing/2014/main" id="{6D8318B1-25E6-EF2C-0244-43CD92F8BF97}"/>
              </a:ext>
            </a:extLst>
          </p:cNvPr>
          <p:cNvSpPr>
            <a:spLocks noGrp="1"/>
          </p:cNvSpPr>
          <p:nvPr>
            <p:ph type="title"/>
          </p:nvPr>
        </p:nvSpPr>
        <p:spPr>
          <a:xfrm>
            <a:off x="288000" y="696913"/>
            <a:ext cx="3770934" cy="1765868"/>
          </a:xfrm>
        </p:spPr>
        <p:txBody>
          <a:bodyPr/>
          <a:lstStyle>
            <a:lvl1pPr>
              <a:defRPr sz="4500"/>
            </a:lvl1pPr>
          </a:lstStyle>
          <a:p>
            <a:r>
              <a:rPr lang="en-US" altLang="zh-CN"/>
              <a:t>Click to edit Master title style</a:t>
            </a:r>
            <a:endParaRPr lang="en-GB" dirty="0"/>
          </a:p>
        </p:txBody>
      </p:sp>
    </p:spTree>
    <p:extLst>
      <p:ext uri="{BB962C8B-B14F-4D97-AF65-F5344CB8AC3E}">
        <p14:creationId xmlns:p14="http://schemas.microsoft.com/office/powerpoint/2010/main" val="2794293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nimated Title and Images">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chemeClr val="bg1"/>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chemeClr val="bg1"/>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12" name="Text Placeholder 5">
            <a:extLst>
              <a:ext uri="{FF2B5EF4-FFF2-40B4-BE49-F238E27FC236}">
                <a16:creationId xmlns:a16="http://schemas.microsoft.com/office/drawing/2014/main" id="{769031AD-BE5D-A3B7-1DEC-6584F4E4BF8D}"/>
              </a:ext>
            </a:extLst>
          </p:cNvPr>
          <p:cNvSpPr>
            <a:spLocks noGrp="1"/>
          </p:cNvSpPr>
          <p:nvPr>
            <p:ph type="body" sz="quarter" idx="12" hasCustomPrompt="1"/>
          </p:nvPr>
        </p:nvSpPr>
        <p:spPr>
          <a:xfrm>
            <a:off x="6165850" y="1306512"/>
            <a:ext cx="5736764" cy="911019"/>
          </a:xfrm>
        </p:spPr>
        <p:txBody>
          <a:bodyPr wrap="square" anchor="ctr">
            <a:spAutoFit/>
          </a:bodyPr>
          <a:lstStyle>
            <a:lvl1pPr>
              <a:lnSpc>
                <a:spcPct val="80000"/>
              </a:lnSpc>
              <a:defRPr lang="en-GB" sz="7000" b="0" i="0" kern="1200" spc="0" baseline="0" dirty="0">
                <a:solidFill>
                  <a:schemeClr val="accent1"/>
                </a:solidFill>
                <a:latin typeface="+mj-lt"/>
                <a:ea typeface="+mj-ea"/>
                <a:cs typeface="+mj-cs"/>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dirty="0"/>
              <a:t>Key text</a:t>
            </a:r>
          </a:p>
        </p:txBody>
      </p:sp>
      <p:sp>
        <p:nvSpPr>
          <p:cNvPr id="13" name="Text Placeholder 5">
            <a:extLst>
              <a:ext uri="{FF2B5EF4-FFF2-40B4-BE49-F238E27FC236}">
                <a16:creationId xmlns:a16="http://schemas.microsoft.com/office/drawing/2014/main" id="{C02A894D-CD72-8370-90B3-68756CDFCBE0}"/>
              </a:ext>
            </a:extLst>
          </p:cNvPr>
          <p:cNvSpPr>
            <a:spLocks noGrp="1"/>
          </p:cNvSpPr>
          <p:nvPr>
            <p:ph type="body" sz="quarter" idx="15" hasCustomPrompt="1"/>
          </p:nvPr>
        </p:nvSpPr>
        <p:spPr>
          <a:xfrm>
            <a:off x="1266825" y="4377028"/>
            <a:ext cx="4754562" cy="911019"/>
          </a:xfrm>
        </p:spPr>
        <p:txBody>
          <a:bodyPr wrap="square" anchor="ctr">
            <a:spAutoFit/>
          </a:bodyPr>
          <a:lstStyle>
            <a:lvl1pPr>
              <a:lnSpc>
                <a:spcPct val="80000"/>
              </a:lnSpc>
              <a:defRPr lang="en-GB" sz="7000" b="0" i="0" kern="1200" spc="0" baseline="0" dirty="0">
                <a:solidFill>
                  <a:schemeClr val="accent1"/>
                </a:solidFill>
                <a:latin typeface="+mj-lt"/>
                <a:ea typeface="+mj-ea"/>
                <a:cs typeface="+mj-cs"/>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dirty="0"/>
              <a:t>goes here</a:t>
            </a:r>
          </a:p>
        </p:txBody>
      </p:sp>
    </p:spTree>
    <p:extLst>
      <p:ext uri="{BB962C8B-B14F-4D97-AF65-F5344CB8AC3E}">
        <p14:creationId xmlns:p14="http://schemas.microsoft.com/office/powerpoint/2010/main" val="701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3" presetClass="path" presetSubtype="0" accel="50000" decel="50000" fill="hold" grpId="1" nodeType="withEffect">
                                  <p:stCondLst>
                                    <p:cond delay="0"/>
                                  </p:stCondLst>
                                  <p:childTnLst>
                                    <p:animMotion origin="layout" path="M 1.45833E-6 -4.07407E-6 L 0.03906 -4.07407E-6 " pathEditMode="relative" rAng="0" ptsTypes="AA">
                                      <p:cBhvr>
                                        <p:cTn id="9" dur="1000" spd="-100000" fill="hold"/>
                                        <p:tgtEl>
                                          <p:spTgt spid="12"/>
                                        </p:tgtEl>
                                        <p:attrNameLst>
                                          <p:attrName>ppt_x</p:attrName>
                                          <p:attrName>ppt_y</p:attrName>
                                        </p:attrNameLst>
                                      </p:cBhvr>
                                      <p:rCtr x="1953"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63" presetClass="path" presetSubtype="0" accel="50000" decel="50000" fill="hold" grpId="1" nodeType="withEffect">
                                  <p:stCondLst>
                                    <p:cond delay="0"/>
                                  </p:stCondLst>
                                  <p:childTnLst>
                                    <p:animMotion origin="layout" path="M -3.33333E-6 -3.7037E-6 L -0.03437 -3.7037E-6 " pathEditMode="relative" rAng="0" ptsTypes="AA">
                                      <p:cBhvr>
                                        <p:cTn id="18" dur="1000" spd="-100000" fill="hold"/>
                                        <p:tgtEl>
                                          <p:spTgt spid="13"/>
                                        </p:tgtEl>
                                        <p:attrNameLst>
                                          <p:attrName>ppt_x</p:attrName>
                                          <p:attrName>ppt_y</p:attrName>
                                        </p:attrNameLst>
                                      </p:cBhvr>
                                      <p:rCtr x="-1719" y="0"/>
                                    </p:animMotion>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2" grpId="1"/>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am Slide x 1">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70614" y="0"/>
            <a:ext cx="6021385" cy="6858000"/>
          </a:xfrm>
          <a:solidFill>
            <a:schemeClr val="tx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 Double click the image to adjust crop and scale.</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US" dirty="0"/>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288925" y="4889500"/>
            <a:ext cx="2795587" cy="876300"/>
          </a:xfrm>
        </p:spPr>
        <p:txBody>
          <a:bodyPr anchor="t"/>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5" name="Text Placeholder 7">
            <a:extLst>
              <a:ext uri="{FF2B5EF4-FFF2-40B4-BE49-F238E27FC236}">
                <a16:creationId xmlns:a16="http://schemas.microsoft.com/office/drawing/2014/main" id="{D8DD8F62-9521-0227-75CF-0AE636418711}"/>
              </a:ext>
            </a:extLst>
          </p:cNvPr>
          <p:cNvSpPr>
            <a:spLocks noGrp="1"/>
          </p:cNvSpPr>
          <p:nvPr>
            <p:ph type="body" sz="quarter" idx="15" hasCustomPrompt="1"/>
          </p:nvPr>
        </p:nvSpPr>
        <p:spPr>
          <a:xfrm>
            <a:off x="288925" y="2338388"/>
            <a:ext cx="3778250"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GB" dirty="0"/>
              <a:t>Click to add text. Delete if not required.</a:t>
            </a:r>
          </a:p>
          <a:p>
            <a:pPr lvl="1"/>
            <a:r>
              <a:rPr lang="en-GB" dirty="0"/>
              <a:t>Second level</a:t>
            </a:r>
          </a:p>
          <a:p>
            <a:pPr lvl="2"/>
            <a:r>
              <a:rPr lang="en-GB" dirty="0"/>
              <a:t>Third level</a:t>
            </a:r>
          </a:p>
        </p:txBody>
      </p:sp>
      <p:sp>
        <p:nvSpPr>
          <p:cNvPr id="9" name="Title 7">
            <a:extLst>
              <a:ext uri="{FF2B5EF4-FFF2-40B4-BE49-F238E27FC236}">
                <a16:creationId xmlns:a16="http://schemas.microsoft.com/office/drawing/2014/main" id="{B09A4C51-350E-EA65-5ABE-B10E6D298CF1}"/>
              </a:ext>
            </a:extLst>
          </p:cNvPr>
          <p:cNvSpPr>
            <a:spLocks noGrp="1"/>
          </p:cNvSpPr>
          <p:nvPr>
            <p:ph type="title" hasCustomPrompt="1"/>
          </p:nvPr>
        </p:nvSpPr>
        <p:spPr>
          <a:xfrm>
            <a:off x="288303" y="262800"/>
            <a:ext cx="5733085" cy="468590"/>
          </a:xfrm>
        </p:spPr>
        <p:txBody>
          <a:bodyPr/>
          <a:lstStyle>
            <a:lvl1pPr>
              <a:defRPr>
                <a:solidFill>
                  <a:schemeClr val="bg1"/>
                </a:solidFill>
              </a:defRPr>
            </a:lvl1pPr>
          </a:lstStyle>
          <a:p>
            <a:r>
              <a:rPr lang="en-US" dirty="0"/>
              <a:t>Master title style</a:t>
            </a:r>
            <a:endParaRPr lang="en-GB" dirty="0"/>
          </a:p>
        </p:txBody>
      </p:sp>
      <p:sp>
        <p:nvSpPr>
          <p:cNvPr id="2" name="Subtitle 2">
            <a:extLst>
              <a:ext uri="{FF2B5EF4-FFF2-40B4-BE49-F238E27FC236}">
                <a16:creationId xmlns:a16="http://schemas.microsoft.com/office/drawing/2014/main" id="{5751BFC5-7E94-8966-6D2A-5204BCB942D2}"/>
              </a:ext>
            </a:extLst>
          </p:cNvPr>
          <p:cNvSpPr>
            <a:spLocks noGrp="1"/>
          </p:cNvSpPr>
          <p:nvPr>
            <p:ph type="subTitle" idx="16" hasCustomPrompt="1"/>
          </p:nvPr>
        </p:nvSpPr>
        <p:spPr>
          <a:xfrm>
            <a:off x="288302" y="713620"/>
            <a:ext cx="5733085" cy="292965"/>
          </a:xfrm>
        </p:spPr>
        <p:txBody>
          <a:bodyPr vert="horz" wrap="square" lIns="0" tIns="0" rIns="0" bIns="0" rtlCol="0" anchor="t">
            <a:spAutoFit/>
          </a:bodyPr>
          <a:lstStyle>
            <a:lvl1pPr>
              <a:defRPr lang="en-GB" b="1" dirty="0">
                <a:solidFill>
                  <a:schemeClr val="bg1"/>
                </a:solidFill>
              </a:defRPr>
            </a:lvl1pPr>
          </a:lstStyle>
          <a:p>
            <a:pPr lvl="0"/>
            <a:r>
              <a:rPr lang="en-GB" dirty="0"/>
              <a:t>Subtitle. Delete if not required.</a:t>
            </a:r>
          </a:p>
        </p:txBody>
      </p:sp>
      <p:sp>
        <p:nvSpPr>
          <p:cNvPr id="6" name="Footer Placeholder 4">
            <a:extLst>
              <a:ext uri="{FF2B5EF4-FFF2-40B4-BE49-F238E27FC236}">
                <a16:creationId xmlns:a16="http://schemas.microsoft.com/office/drawing/2014/main" id="{E3D9D9B0-873B-B8A9-1B63-57E03B292653}"/>
              </a:ext>
            </a:extLst>
          </p:cNvPr>
          <p:cNvSpPr>
            <a:spLocks noGrp="1"/>
          </p:cNvSpPr>
          <p:nvPr>
            <p:ph type="ftr" sz="quarter" idx="3"/>
          </p:nvPr>
        </p:nvSpPr>
        <p:spPr>
          <a:xfrm>
            <a:off x="288259" y="5868000"/>
            <a:ext cx="5733085"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8" name="Graphic 6">
            <a:extLst>
              <a:ext uri="{FF2B5EF4-FFF2-40B4-BE49-F238E27FC236}">
                <a16:creationId xmlns:a16="http://schemas.microsoft.com/office/drawing/2014/main" id="{3B1D58AA-5B9A-6CAC-4B16-E6E4E51E1C4D}"/>
              </a:ext>
            </a:extLst>
          </p:cNvPr>
          <p:cNvSpPr>
            <a:spLocks noChangeAspect="1"/>
          </p:cNvSpPr>
          <p:nvPr userDrawn="1"/>
        </p:nvSpPr>
        <p:spPr>
          <a:xfrm>
            <a:off x="288303" y="6416713"/>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chemeClr val="bg1"/>
          </a:solidFill>
          <a:ln w="15840" cap="flat">
            <a:noFill/>
            <a:prstDash val="solid"/>
            <a:miter/>
          </a:ln>
        </p:spPr>
        <p:txBody>
          <a:bodyPr rtlCol="0" anchor="ctr"/>
          <a:lstStyle/>
          <a:p>
            <a:endParaRPr lang="en-GB"/>
          </a:p>
        </p:txBody>
      </p:sp>
    </p:spTree>
    <p:extLst>
      <p:ext uri="{BB962C8B-B14F-4D97-AF65-F5344CB8AC3E}">
        <p14:creationId xmlns:p14="http://schemas.microsoft.com/office/powerpoint/2010/main" val="2306395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am Slide x 1-2">
    <p:bg>
      <p:bgPr>
        <a:solidFill>
          <a:schemeClr val="accent1"/>
        </a:solidFill>
        <a:effectLst/>
      </p:bgPr>
    </p:bg>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8124825" y="285158"/>
            <a:ext cx="3775075" cy="3947118"/>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8124825" y="4376739"/>
            <a:ext cx="377507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3" name="Text Placeholder 7">
            <a:extLst>
              <a:ext uri="{FF2B5EF4-FFF2-40B4-BE49-F238E27FC236}">
                <a16:creationId xmlns:a16="http://schemas.microsoft.com/office/drawing/2014/main" id="{AE887C0B-D804-38AD-7676-333BDBFC1AF7}"/>
              </a:ext>
            </a:extLst>
          </p:cNvPr>
          <p:cNvSpPr>
            <a:spLocks noGrp="1"/>
          </p:cNvSpPr>
          <p:nvPr>
            <p:ph type="body" sz="quarter" idx="15" hasCustomPrompt="1"/>
          </p:nvPr>
        </p:nvSpPr>
        <p:spPr>
          <a:xfrm>
            <a:off x="288925" y="4376739"/>
            <a:ext cx="3778250" cy="13890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GB" dirty="0"/>
              <a:t>Click to add text. Delete if not required.</a:t>
            </a:r>
          </a:p>
          <a:p>
            <a:pPr lvl="1"/>
            <a:r>
              <a:rPr lang="en-GB" dirty="0"/>
              <a:t>Second level</a:t>
            </a:r>
          </a:p>
          <a:p>
            <a:pPr lvl="2"/>
            <a:r>
              <a:rPr lang="en-GB" dirty="0"/>
              <a:t>Third level</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4207732" y="285158"/>
            <a:ext cx="3775075" cy="3947118"/>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4207732" y="4376739"/>
            <a:ext cx="377507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10" name="Title 7">
            <a:extLst>
              <a:ext uri="{FF2B5EF4-FFF2-40B4-BE49-F238E27FC236}">
                <a16:creationId xmlns:a16="http://schemas.microsoft.com/office/drawing/2014/main" id="{E80529FD-0171-E552-588C-C152AED56261}"/>
              </a:ext>
            </a:extLst>
          </p:cNvPr>
          <p:cNvSpPr>
            <a:spLocks noGrp="1"/>
          </p:cNvSpPr>
          <p:nvPr>
            <p:ph type="title" hasCustomPrompt="1"/>
          </p:nvPr>
        </p:nvSpPr>
        <p:spPr>
          <a:xfrm>
            <a:off x="288303" y="262800"/>
            <a:ext cx="3775073" cy="454529"/>
          </a:xfrm>
        </p:spPr>
        <p:txBody>
          <a:bodyPr/>
          <a:lstStyle>
            <a:lvl1pPr>
              <a:defRPr>
                <a:solidFill>
                  <a:schemeClr val="bg1"/>
                </a:solidFill>
              </a:defRPr>
            </a:lvl1pPr>
          </a:lstStyle>
          <a:p>
            <a:r>
              <a:rPr lang="en-US" dirty="0"/>
              <a:t>Master title style</a:t>
            </a:r>
            <a:endParaRPr lang="en-GB" dirty="0"/>
          </a:p>
        </p:txBody>
      </p:sp>
      <p:sp>
        <p:nvSpPr>
          <p:cNvPr id="5" name="Subtitle 2">
            <a:extLst>
              <a:ext uri="{FF2B5EF4-FFF2-40B4-BE49-F238E27FC236}">
                <a16:creationId xmlns:a16="http://schemas.microsoft.com/office/drawing/2014/main" id="{EA79EF84-4162-265E-6156-177364480E50}"/>
              </a:ext>
            </a:extLst>
          </p:cNvPr>
          <p:cNvSpPr>
            <a:spLocks noGrp="1"/>
          </p:cNvSpPr>
          <p:nvPr>
            <p:ph type="subTitle" idx="16" hasCustomPrompt="1"/>
          </p:nvPr>
        </p:nvSpPr>
        <p:spPr>
          <a:xfrm>
            <a:off x="288302" y="713620"/>
            <a:ext cx="3775075" cy="292965"/>
          </a:xfrm>
        </p:spPr>
        <p:txBody>
          <a:bodyPr vert="horz" wrap="square" lIns="0" tIns="0" rIns="0" bIns="0" rtlCol="0" anchor="t">
            <a:spAutoFit/>
          </a:bodyPr>
          <a:lstStyle>
            <a:lvl1pPr>
              <a:defRPr lang="en-GB" b="1" dirty="0">
                <a:solidFill>
                  <a:schemeClr val="bg1"/>
                </a:solidFill>
              </a:defRPr>
            </a:lvl1pPr>
          </a:lstStyle>
          <a:p>
            <a:pPr lvl="0"/>
            <a:r>
              <a:rPr lang="en-GB" dirty="0"/>
              <a:t>Subtitle. Delete if not required.</a:t>
            </a:r>
          </a:p>
        </p:txBody>
      </p:sp>
      <p:sp>
        <p:nvSpPr>
          <p:cNvPr id="13" name="Footer Placeholder 4">
            <a:extLst>
              <a:ext uri="{FF2B5EF4-FFF2-40B4-BE49-F238E27FC236}">
                <a16:creationId xmlns:a16="http://schemas.microsoft.com/office/drawing/2014/main" id="{99B23211-718F-C72D-C415-24096BDEEB7A}"/>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a:t>Slide legal disclaimer goes here if required
Slide footer goes here if required. Turn off globally using the Header/Footer function (under the Insert menu).</a:t>
            </a:r>
            <a:endParaRPr lang="en-US" dirty="0"/>
          </a:p>
        </p:txBody>
      </p:sp>
      <p:sp>
        <p:nvSpPr>
          <p:cNvPr id="7" name="Slide Number Placeholder 5">
            <a:extLst>
              <a:ext uri="{FF2B5EF4-FFF2-40B4-BE49-F238E27FC236}">
                <a16:creationId xmlns:a16="http://schemas.microsoft.com/office/drawing/2014/main" id="{90BAE1C4-8C53-F889-33BD-2F49ACEA13D8}"/>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6" name="Graphic 6">
            <a:extLst>
              <a:ext uri="{FF2B5EF4-FFF2-40B4-BE49-F238E27FC236}">
                <a16:creationId xmlns:a16="http://schemas.microsoft.com/office/drawing/2014/main" id="{D6C57DCB-3EE7-975F-5207-A26C741942A9}"/>
              </a:ext>
            </a:extLst>
          </p:cNvPr>
          <p:cNvSpPr>
            <a:spLocks noChangeAspect="1"/>
          </p:cNvSpPr>
          <p:nvPr userDrawn="1"/>
        </p:nvSpPr>
        <p:spPr>
          <a:xfrm>
            <a:off x="288303" y="6416713"/>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chemeClr val="bg1"/>
          </a:solidFill>
          <a:ln w="15840" cap="flat">
            <a:noFill/>
            <a:prstDash val="solid"/>
            <a:miter/>
          </a:ln>
        </p:spPr>
        <p:txBody>
          <a:bodyPr rtlCol="0" anchor="ctr"/>
          <a:lstStyle/>
          <a:p>
            <a:endParaRPr lang="en-GB"/>
          </a:p>
        </p:txBody>
      </p:sp>
    </p:spTree>
    <p:extLst>
      <p:ext uri="{BB962C8B-B14F-4D97-AF65-F5344CB8AC3E}">
        <p14:creationId xmlns:p14="http://schemas.microsoft.com/office/powerpoint/2010/main" val="1154630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am Slide x 3">
    <p:bg>
      <p:bgPr>
        <a:solidFill>
          <a:schemeClr val="accent1"/>
        </a:solidFill>
        <a:effectLst/>
      </p:bgPr>
    </p:bg>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9"/>
            <a:ext cx="279790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9"/>
            <a:ext cx="2794731"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chemeClr val="tx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9"/>
            <a:ext cx="2797905" cy="1389062"/>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8" name="Text Placeholder 7">
            <a:extLst>
              <a:ext uri="{FF2B5EF4-FFF2-40B4-BE49-F238E27FC236}">
                <a16:creationId xmlns:a16="http://schemas.microsoft.com/office/drawing/2014/main" id="{048FEEB1-636D-38E4-1003-F9C2F0009989}"/>
              </a:ext>
            </a:extLst>
          </p:cNvPr>
          <p:cNvSpPr>
            <a:spLocks noGrp="1"/>
          </p:cNvSpPr>
          <p:nvPr>
            <p:ph type="body" sz="quarter" idx="15" hasCustomPrompt="1"/>
          </p:nvPr>
        </p:nvSpPr>
        <p:spPr>
          <a:xfrm>
            <a:off x="288925" y="4376739"/>
            <a:ext cx="2776485" cy="138906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GB" dirty="0"/>
              <a:t>Click to add text. Delete if not required.</a:t>
            </a:r>
          </a:p>
          <a:p>
            <a:pPr lvl="1"/>
            <a:r>
              <a:rPr lang="en-GB" dirty="0"/>
              <a:t>Second level</a:t>
            </a:r>
          </a:p>
          <a:p>
            <a:pPr lvl="2"/>
            <a:r>
              <a:rPr lang="en-GB" dirty="0"/>
              <a:t>Third level</a:t>
            </a:r>
          </a:p>
        </p:txBody>
      </p:sp>
      <p:sp>
        <p:nvSpPr>
          <p:cNvPr id="12" name="Title 11">
            <a:extLst>
              <a:ext uri="{FF2B5EF4-FFF2-40B4-BE49-F238E27FC236}">
                <a16:creationId xmlns:a16="http://schemas.microsoft.com/office/drawing/2014/main" id="{C45B8B1D-DD68-528A-E1DB-9EC7F9835CC4}"/>
              </a:ext>
            </a:extLst>
          </p:cNvPr>
          <p:cNvSpPr>
            <a:spLocks noGrp="1"/>
          </p:cNvSpPr>
          <p:nvPr>
            <p:ph type="title"/>
          </p:nvPr>
        </p:nvSpPr>
        <p:spPr>
          <a:xfrm>
            <a:off x="288303" y="262800"/>
            <a:ext cx="9649446" cy="468590"/>
          </a:xfrm>
        </p:spPr>
        <p:txBody>
          <a:bodyPr/>
          <a:lstStyle>
            <a:lvl1pPr>
              <a:defRPr>
                <a:solidFill>
                  <a:schemeClr val="bg1"/>
                </a:solidFill>
              </a:defRPr>
            </a:lvl1pPr>
          </a:lstStyle>
          <a:p>
            <a:r>
              <a:rPr lang="en-US" altLang="zh-CN"/>
              <a:t>Click to edit Master title style</a:t>
            </a:r>
            <a:endParaRPr lang="en-GB" dirty="0"/>
          </a:p>
        </p:txBody>
      </p:sp>
      <p:sp>
        <p:nvSpPr>
          <p:cNvPr id="3" name="Subtitle 2">
            <a:extLst>
              <a:ext uri="{FF2B5EF4-FFF2-40B4-BE49-F238E27FC236}">
                <a16:creationId xmlns:a16="http://schemas.microsoft.com/office/drawing/2014/main" id="{A56CA54C-86BC-245E-8EEE-F0C02489F097}"/>
              </a:ext>
            </a:extLst>
          </p:cNvPr>
          <p:cNvSpPr>
            <a:spLocks noGrp="1"/>
          </p:cNvSpPr>
          <p:nvPr>
            <p:ph type="subTitle" idx="16" hasCustomPrompt="1"/>
          </p:nvPr>
        </p:nvSpPr>
        <p:spPr>
          <a:xfrm>
            <a:off x="288301" y="713620"/>
            <a:ext cx="9649445" cy="292965"/>
          </a:xfrm>
        </p:spPr>
        <p:txBody>
          <a:bodyPr vert="horz" wrap="square" lIns="0" tIns="0" rIns="0" bIns="0" rtlCol="0" anchor="t">
            <a:spAutoFit/>
          </a:bodyPr>
          <a:lstStyle>
            <a:lvl1pPr>
              <a:defRPr lang="en-GB" b="1" dirty="0">
                <a:solidFill>
                  <a:schemeClr val="bg1"/>
                </a:solidFill>
              </a:defRPr>
            </a:lvl1pPr>
          </a:lstStyle>
          <a:p>
            <a:pPr lvl="0"/>
            <a:r>
              <a:rPr lang="en-GB" dirty="0"/>
              <a:t>Subtitle. Delete if not required.</a:t>
            </a:r>
          </a:p>
        </p:txBody>
      </p:sp>
      <p:sp>
        <p:nvSpPr>
          <p:cNvPr id="15" name="Footer Placeholder 4">
            <a:extLst>
              <a:ext uri="{FF2B5EF4-FFF2-40B4-BE49-F238E27FC236}">
                <a16:creationId xmlns:a16="http://schemas.microsoft.com/office/drawing/2014/main" id="{8498F38D-E287-CD9F-9BFC-10B3256FE9BE}"/>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a:t>Slide legal disclaimer goes here if required
Slide footer goes here if required. Turn off globally using the Header/Footer function (under the Insert menu).</a:t>
            </a:r>
            <a:endParaRPr lang="en-US" dirty="0"/>
          </a:p>
        </p:txBody>
      </p:sp>
      <p:sp>
        <p:nvSpPr>
          <p:cNvPr id="7" name="Slide Number Placeholder 5">
            <a:extLst>
              <a:ext uri="{FF2B5EF4-FFF2-40B4-BE49-F238E27FC236}">
                <a16:creationId xmlns:a16="http://schemas.microsoft.com/office/drawing/2014/main" id="{7429701B-BA59-63AC-184E-531FE07F601E}"/>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5" name="Graphic 6">
            <a:extLst>
              <a:ext uri="{FF2B5EF4-FFF2-40B4-BE49-F238E27FC236}">
                <a16:creationId xmlns:a16="http://schemas.microsoft.com/office/drawing/2014/main" id="{66889FCE-F35F-1F37-46AE-0CD3FA468034}"/>
              </a:ext>
            </a:extLst>
          </p:cNvPr>
          <p:cNvSpPr>
            <a:spLocks noChangeAspect="1"/>
          </p:cNvSpPr>
          <p:nvPr userDrawn="1"/>
        </p:nvSpPr>
        <p:spPr>
          <a:xfrm>
            <a:off x="288303" y="6416713"/>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chemeClr val="bg1"/>
          </a:solidFill>
          <a:ln w="15840" cap="flat">
            <a:noFill/>
            <a:prstDash val="solid"/>
            <a:miter/>
          </a:ln>
        </p:spPr>
        <p:txBody>
          <a:bodyPr rtlCol="0" anchor="ctr"/>
          <a:lstStyle/>
          <a:p>
            <a:endParaRPr lang="en-GB"/>
          </a:p>
        </p:txBody>
      </p:sp>
    </p:spTree>
    <p:extLst>
      <p:ext uri="{BB962C8B-B14F-4D97-AF65-F5344CB8AC3E}">
        <p14:creationId xmlns:p14="http://schemas.microsoft.com/office/powerpoint/2010/main" val="327741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anel Images - Long titles [Accessible Version]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hasCustomPrompt="1"/>
          </p:nvPr>
        </p:nvSpPr>
        <p:spPr>
          <a:xfrm>
            <a:off x="285979" y="266955"/>
            <a:ext cx="8518155" cy="2946145"/>
          </a:xfrm>
        </p:spPr>
        <p:txBody>
          <a:bodyPr wrap="square" anchor="t">
            <a:normAutofit/>
          </a:bodyPr>
          <a:lstStyle>
            <a:lvl1pPr algn="l">
              <a:lnSpc>
                <a:spcPct val="80000"/>
              </a:lnSpc>
              <a:defRPr sz="7000" b="0" i="0" spc="0" baseline="0">
                <a:solidFill>
                  <a:schemeClr val="accent1"/>
                </a:solidFill>
                <a:latin typeface="+mj-lt"/>
              </a:defRPr>
            </a:lvl1pPr>
          </a:lstStyle>
          <a:p>
            <a:r>
              <a:rPr lang="en-GB" dirty="0"/>
              <a:t>Longer titles will shrink automatically</a:t>
            </a:r>
            <a:br>
              <a:rPr lang="en-GB" dirty="0"/>
            </a:br>
            <a:endParaRPr lang="en-GB" dirty="0"/>
          </a:p>
        </p:txBody>
      </p:sp>
      <p:sp>
        <p:nvSpPr>
          <p:cNvPr id="9" name="Subtitle 2">
            <a:extLst>
              <a:ext uri="{FF2B5EF4-FFF2-40B4-BE49-F238E27FC236}">
                <a16:creationId xmlns:a16="http://schemas.microsoft.com/office/drawing/2014/main" id="{52CA5BFA-B5A6-B786-4C05-6FD9C9E49AB2}"/>
              </a:ext>
            </a:extLst>
          </p:cNvPr>
          <p:cNvSpPr>
            <a:spLocks noGrp="1"/>
          </p:cNvSpPr>
          <p:nvPr>
            <p:ph type="subTitle" idx="1" hasCustomPrompt="1"/>
          </p:nvPr>
        </p:nvSpPr>
        <p:spPr>
          <a:xfrm>
            <a:off x="284806" y="4385616"/>
            <a:ext cx="4531034" cy="865834"/>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a:t>
            </a:r>
          </a:p>
        </p:txBody>
      </p:sp>
      <p:sp>
        <p:nvSpPr>
          <p:cNvPr id="3" name="Footer Placeholder 4">
            <a:extLst>
              <a:ext uri="{FF2B5EF4-FFF2-40B4-BE49-F238E27FC236}">
                <a16:creationId xmlns:a16="http://schemas.microsoft.com/office/drawing/2014/main" id="{80A1E8EF-1DE0-EC73-1B00-F12B8E8434B3}"/>
              </a:ext>
            </a:extLst>
          </p:cNvPr>
          <p:cNvSpPr>
            <a:spLocks noGrp="1"/>
          </p:cNvSpPr>
          <p:nvPr>
            <p:ph type="ftr" sz="quarter" idx="3"/>
          </p:nvPr>
        </p:nvSpPr>
        <p:spPr>
          <a:xfrm>
            <a:off x="288259" y="5461678"/>
            <a:ext cx="4527581"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4" name="Picture Placeholder 7">
            <a:extLst>
              <a:ext uri="{FF2B5EF4-FFF2-40B4-BE49-F238E27FC236}">
                <a16:creationId xmlns:a16="http://schemas.microsoft.com/office/drawing/2014/main" id="{886367F5-983A-EDD5-0E7D-2D71962B9450}"/>
              </a:ext>
            </a:extLst>
          </p:cNvPr>
          <p:cNvSpPr>
            <a:spLocks noGrp="1"/>
          </p:cNvSpPr>
          <p:nvPr>
            <p:ph type="pic" sz="quarter" idx="10" hasCustomPrompt="1"/>
          </p:nvPr>
        </p:nvSpPr>
        <p:spPr>
          <a:xfrm>
            <a:off x="5083403" y="3424232"/>
            <a:ext cx="3041422" cy="3433767"/>
          </a:xfrm>
          <a:solidFill>
            <a:schemeClr val="tx2"/>
          </a:solidFill>
        </p:spPr>
        <p:txBody>
          <a:bodyPr lIns="108000" tIns="72000" rIns="72000" bIns="72000"/>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p:txBody>
      </p:sp>
      <p:sp>
        <p:nvSpPr>
          <p:cNvPr id="8" name="Picture Placeholder 7">
            <a:extLst>
              <a:ext uri="{FF2B5EF4-FFF2-40B4-BE49-F238E27FC236}">
                <a16:creationId xmlns:a16="http://schemas.microsoft.com/office/drawing/2014/main" id="{B1B21A53-5889-6EDC-41F9-2152FB8FD15F}"/>
              </a:ext>
            </a:extLst>
          </p:cNvPr>
          <p:cNvSpPr>
            <a:spLocks noGrp="1"/>
          </p:cNvSpPr>
          <p:nvPr>
            <p:ph type="pic" sz="quarter" idx="11" hasCustomPrompt="1"/>
          </p:nvPr>
        </p:nvSpPr>
        <p:spPr>
          <a:xfrm>
            <a:off x="9150578" y="0"/>
            <a:ext cx="3041422" cy="3424233"/>
          </a:xfrm>
          <a:solidFill>
            <a:schemeClr val="tx2"/>
          </a:solidFill>
        </p:spPr>
        <p:txBody>
          <a:bodyPr lIns="108000" tIns="72000" rIns="72000" bIns="72000"/>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photo or illustration. Double click the image to adjust crop and scale.</a:t>
            </a:r>
          </a:p>
        </p:txBody>
      </p:sp>
      <p:sp>
        <p:nvSpPr>
          <p:cNvPr id="5" name="Graphic 3">
            <a:extLst>
              <a:ext uri="{FF2B5EF4-FFF2-40B4-BE49-F238E27FC236}">
                <a16:creationId xmlns:a16="http://schemas.microsoft.com/office/drawing/2014/main" id="{2EB3AFA1-D38A-98E6-277C-9FB5EBAE9D9A}"/>
              </a:ext>
            </a:extLst>
          </p:cNvPr>
          <p:cNvSpPr/>
          <p:nvPr userDrawn="1"/>
        </p:nvSpPr>
        <p:spPr>
          <a:xfrm>
            <a:off x="294330" y="6157513"/>
            <a:ext cx="2132373" cy="406800"/>
          </a:xfrm>
          <a:custGeom>
            <a:avLst/>
            <a:gdLst>
              <a:gd name="connsiteX0" fmla="*/ 1397722 w 14842808"/>
              <a:gd name="connsiteY0" fmla="*/ 1202934 h 2831613"/>
              <a:gd name="connsiteX1" fmla="*/ 1182034 w 14842808"/>
              <a:gd name="connsiteY1" fmla="*/ 835550 h 2831613"/>
              <a:gd name="connsiteX2" fmla="*/ 1397722 w 14842808"/>
              <a:gd name="connsiteY2" fmla="*/ 468165 h 2831613"/>
              <a:gd name="connsiteX3" fmla="*/ 1613410 w 14842808"/>
              <a:gd name="connsiteY3" fmla="*/ 835550 h 2831613"/>
              <a:gd name="connsiteX4" fmla="*/ 1397722 w 14842808"/>
              <a:gd name="connsiteY4" fmla="*/ 1202934 h 2831613"/>
              <a:gd name="connsiteX5" fmla="*/ 1397722 w 14842808"/>
              <a:gd name="connsiteY5" fmla="*/ 369441 h 2831613"/>
              <a:gd name="connsiteX6" fmla="*/ 959388 w 14842808"/>
              <a:gd name="connsiteY6" fmla="*/ 835550 h 2831613"/>
              <a:gd name="connsiteX7" fmla="*/ 1397722 w 14842808"/>
              <a:gd name="connsiteY7" fmla="*/ 1301658 h 2831613"/>
              <a:gd name="connsiteX8" fmla="*/ 1836056 w 14842808"/>
              <a:gd name="connsiteY8" fmla="*/ 835550 h 2831613"/>
              <a:gd name="connsiteX9" fmla="*/ 1397722 w 14842808"/>
              <a:gd name="connsiteY9" fmla="*/ 369441 h 2831613"/>
              <a:gd name="connsiteX10" fmla="*/ 3357471 w 14842808"/>
              <a:gd name="connsiteY10" fmla="*/ 369441 h 2831613"/>
              <a:gd name="connsiteX11" fmla="*/ 3109571 w 14842808"/>
              <a:gd name="connsiteY11" fmla="*/ 500301 h 2831613"/>
              <a:gd name="connsiteX12" fmla="*/ 3098748 w 14842808"/>
              <a:gd name="connsiteY12" fmla="*/ 500301 h 2831613"/>
              <a:gd name="connsiteX13" fmla="*/ 3098748 w 14842808"/>
              <a:gd name="connsiteY13" fmla="*/ 387438 h 2831613"/>
              <a:gd name="connsiteX14" fmla="*/ 2886667 w 14842808"/>
              <a:gd name="connsiteY14" fmla="*/ 387438 h 2831613"/>
              <a:gd name="connsiteX15" fmla="*/ 2886667 w 14842808"/>
              <a:gd name="connsiteY15" fmla="*/ 1283661 h 2831613"/>
              <a:gd name="connsiteX16" fmla="*/ 3098748 w 14842808"/>
              <a:gd name="connsiteY16" fmla="*/ 1283661 h 2831613"/>
              <a:gd name="connsiteX17" fmla="*/ 3098748 w 14842808"/>
              <a:gd name="connsiteY17" fmla="*/ 704433 h 2831613"/>
              <a:gd name="connsiteX18" fmla="*/ 3276555 w 14842808"/>
              <a:gd name="connsiteY18" fmla="*/ 494645 h 2831613"/>
              <a:gd name="connsiteX19" fmla="*/ 3429367 w 14842808"/>
              <a:gd name="connsiteY19" fmla="*/ 670239 h 2831613"/>
              <a:gd name="connsiteX20" fmla="*/ 3429367 w 14842808"/>
              <a:gd name="connsiteY20" fmla="*/ 1283147 h 2831613"/>
              <a:gd name="connsiteX21" fmla="*/ 3641447 w 14842808"/>
              <a:gd name="connsiteY21" fmla="*/ 1283147 h 2831613"/>
              <a:gd name="connsiteX22" fmla="*/ 3641447 w 14842808"/>
              <a:gd name="connsiteY22" fmla="*/ 668697 h 2831613"/>
              <a:gd name="connsiteX23" fmla="*/ 3357471 w 14842808"/>
              <a:gd name="connsiteY23" fmla="*/ 369441 h 2831613"/>
              <a:gd name="connsiteX24" fmla="*/ 4122559 w 14842808"/>
              <a:gd name="connsiteY24" fmla="*/ 369441 h 2831613"/>
              <a:gd name="connsiteX25" fmla="*/ 3779312 w 14842808"/>
              <a:gd name="connsiteY25" fmla="*/ 627562 h 2831613"/>
              <a:gd name="connsiteX26" fmla="*/ 3996805 w 14842808"/>
              <a:gd name="connsiteY26" fmla="*/ 885683 h 2831613"/>
              <a:gd name="connsiteX27" fmla="*/ 4176416 w 14842808"/>
              <a:gd name="connsiteY27" fmla="*/ 930417 h 2831613"/>
              <a:gd name="connsiteX28" fmla="*/ 4314797 w 14842808"/>
              <a:gd name="connsiteY28" fmla="*/ 1063076 h 2831613"/>
              <a:gd name="connsiteX29" fmla="*/ 4136989 w 14842808"/>
              <a:gd name="connsiteY29" fmla="*/ 1206534 h 2831613"/>
              <a:gd name="connsiteX30" fmla="*/ 3932124 w 14842808"/>
              <a:gd name="connsiteY30" fmla="*/ 998546 h 2831613"/>
              <a:gd name="connsiteX31" fmla="*/ 3741690 w 14842808"/>
              <a:gd name="connsiteY31" fmla="*/ 1052278 h 2831613"/>
              <a:gd name="connsiteX32" fmla="*/ 4113539 w 14842808"/>
              <a:gd name="connsiteY32" fmla="*/ 1301401 h 2831613"/>
              <a:gd name="connsiteX33" fmla="*/ 4487193 w 14842808"/>
              <a:gd name="connsiteY33" fmla="*/ 1009344 h 2831613"/>
              <a:gd name="connsiteX34" fmla="*/ 4248313 w 14842808"/>
              <a:gd name="connsiteY34" fmla="*/ 740425 h 2831613"/>
              <a:gd name="connsiteX35" fmla="*/ 4075916 w 14842808"/>
              <a:gd name="connsiteY35" fmla="*/ 697491 h 2831613"/>
              <a:gd name="connsiteX36" fmla="*/ 3951966 w 14842808"/>
              <a:gd name="connsiteY36" fmla="*/ 579229 h 2831613"/>
              <a:gd name="connsiteX37" fmla="*/ 4104778 w 14842808"/>
              <a:gd name="connsiteY37" fmla="*/ 464566 h 2831613"/>
              <a:gd name="connsiteX38" fmla="*/ 4287997 w 14842808"/>
              <a:gd name="connsiteY38" fmla="*/ 636560 h 2831613"/>
              <a:gd name="connsiteX39" fmla="*/ 4467608 w 14842808"/>
              <a:gd name="connsiteY39" fmla="*/ 582828 h 2831613"/>
              <a:gd name="connsiteX40" fmla="*/ 4122559 w 14842808"/>
              <a:gd name="connsiteY40" fmla="*/ 369441 h 2831613"/>
              <a:gd name="connsiteX41" fmla="*/ 5013658 w 14842808"/>
              <a:gd name="connsiteY41" fmla="*/ 1202934 h 2831613"/>
              <a:gd name="connsiteX42" fmla="*/ 4797969 w 14842808"/>
              <a:gd name="connsiteY42" fmla="*/ 835550 h 2831613"/>
              <a:gd name="connsiteX43" fmla="*/ 5013658 w 14842808"/>
              <a:gd name="connsiteY43" fmla="*/ 468165 h 2831613"/>
              <a:gd name="connsiteX44" fmla="*/ 5229346 w 14842808"/>
              <a:gd name="connsiteY44" fmla="*/ 835550 h 2831613"/>
              <a:gd name="connsiteX45" fmla="*/ 5013658 w 14842808"/>
              <a:gd name="connsiteY45" fmla="*/ 1202934 h 2831613"/>
              <a:gd name="connsiteX46" fmla="*/ 5013658 w 14842808"/>
              <a:gd name="connsiteY46" fmla="*/ 369441 h 2831613"/>
              <a:gd name="connsiteX47" fmla="*/ 4575324 w 14842808"/>
              <a:gd name="connsiteY47" fmla="*/ 835550 h 2831613"/>
              <a:gd name="connsiteX48" fmla="*/ 5013658 w 14842808"/>
              <a:gd name="connsiteY48" fmla="*/ 1301658 h 2831613"/>
              <a:gd name="connsiteX49" fmla="*/ 5451992 w 14842808"/>
              <a:gd name="connsiteY49" fmla="*/ 835550 h 2831613"/>
              <a:gd name="connsiteX50" fmla="*/ 5013658 w 14842808"/>
              <a:gd name="connsiteY50" fmla="*/ 369441 h 2831613"/>
              <a:gd name="connsiteX51" fmla="*/ 6048292 w 14842808"/>
              <a:gd name="connsiteY51" fmla="*/ 369441 h 2831613"/>
              <a:gd name="connsiteX52" fmla="*/ 5800392 w 14842808"/>
              <a:gd name="connsiteY52" fmla="*/ 500301 h 2831613"/>
              <a:gd name="connsiteX53" fmla="*/ 5789569 w 14842808"/>
              <a:gd name="connsiteY53" fmla="*/ 500301 h 2831613"/>
              <a:gd name="connsiteX54" fmla="*/ 5789569 w 14842808"/>
              <a:gd name="connsiteY54" fmla="*/ 387438 h 2831613"/>
              <a:gd name="connsiteX55" fmla="*/ 5577488 w 14842808"/>
              <a:gd name="connsiteY55" fmla="*/ 387438 h 2831613"/>
              <a:gd name="connsiteX56" fmla="*/ 5577488 w 14842808"/>
              <a:gd name="connsiteY56" fmla="*/ 1283661 h 2831613"/>
              <a:gd name="connsiteX57" fmla="*/ 5789569 w 14842808"/>
              <a:gd name="connsiteY57" fmla="*/ 1283661 h 2831613"/>
              <a:gd name="connsiteX58" fmla="*/ 5789569 w 14842808"/>
              <a:gd name="connsiteY58" fmla="*/ 704433 h 2831613"/>
              <a:gd name="connsiteX59" fmla="*/ 5967376 w 14842808"/>
              <a:gd name="connsiteY59" fmla="*/ 494645 h 2831613"/>
              <a:gd name="connsiteX60" fmla="*/ 6120188 w 14842808"/>
              <a:gd name="connsiteY60" fmla="*/ 670239 h 2831613"/>
              <a:gd name="connsiteX61" fmla="*/ 6120188 w 14842808"/>
              <a:gd name="connsiteY61" fmla="*/ 1283147 h 2831613"/>
              <a:gd name="connsiteX62" fmla="*/ 6332269 w 14842808"/>
              <a:gd name="connsiteY62" fmla="*/ 1283147 h 2831613"/>
              <a:gd name="connsiteX63" fmla="*/ 6332269 w 14842808"/>
              <a:gd name="connsiteY63" fmla="*/ 668697 h 2831613"/>
              <a:gd name="connsiteX64" fmla="*/ 6048292 w 14842808"/>
              <a:gd name="connsiteY64" fmla="*/ 369441 h 2831613"/>
              <a:gd name="connsiteX65" fmla="*/ 9197289 w 14842808"/>
              <a:gd name="connsiteY65" fmla="*/ 1202934 h 2831613"/>
              <a:gd name="connsiteX66" fmla="*/ 8981601 w 14842808"/>
              <a:gd name="connsiteY66" fmla="*/ 835550 h 2831613"/>
              <a:gd name="connsiteX67" fmla="*/ 9197289 w 14842808"/>
              <a:gd name="connsiteY67" fmla="*/ 468165 h 2831613"/>
              <a:gd name="connsiteX68" fmla="*/ 9412978 w 14842808"/>
              <a:gd name="connsiteY68" fmla="*/ 835550 h 2831613"/>
              <a:gd name="connsiteX69" fmla="*/ 9197289 w 14842808"/>
              <a:gd name="connsiteY69" fmla="*/ 1202934 h 2831613"/>
              <a:gd name="connsiteX70" fmla="*/ 9197289 w 14842808"/>
              <a:gd name="connsiteY70" fmla="*/ 369441 h 2831613"/>
              <a:gd name="connsiteX71" fmla="*/ 8758955 w 14842808"/>
              <a:gd name="connsiteY71" fmla="*/ 835550 h 2831613"/>
              <a:gd name="connsiteX72" fmla="*/ 9197289 w 14842808"/>
              <a:gd name="connsiteY72" fmla="*/ 1301658 h 2831613"/>
              <a:gd name="connsiteX73" fmla="*/ 9635623 w 14842808"/>
              <a:gd name="connsiteY73" fmla="*/ 835550 h 2831613"/>
              <a:gd name="connsiteX74" fmla="*/ 9197289 w 14842808"/>
              <a:gd name="connsiteY74" fmla="*/ 369441 h 2831613"/>
              <a:gd name="connsiteX75" fmla="*/ 11157038 w 14842808"/>
              <a:gd name="connsiteY75" fmla="*/ 369441 h 2831613"/>
              <a:gd name="connsiteX76" fmla="*/ 10909138 w 14842808"/>
              <a:gd name="connsiteY76" fmla="*/ 500301 h 2831613"/>
              <a:gd name="connsiteX77" fmla="*/ 10898314 w 14842808"/>
              <a:gd name="connsiteY77" fmla="*/ 500301 h 2831613"/>
              <a:gd name="connsiteX78" fmla="*/ 10898314 w 14842808"/>
              <a:gd name="connsiteY78" fmla="*/ 387438 h 2831613"/>
              <a:gd name="connsiteX79" fmla="*/ 10686234 w 14842808"/>
              <a:gd name="connsiteY79" fmla="*/ 387438 h 2831613"/>
              <a:gd name="connsiteX80" fmla="*/ 10686234 w 14842808"/>
              <a:gd name="connsiteY80" fmla="*/ 1283661 h 2831613"/>
              <a:gd name="connsiteX81" fmla="*/ 10898314 w 14842808"/>
              <a:gd name="connsiteY81" fmla="*/ 1283661 h 2831613"/>
              <a:gd name="connsiteX82" fmla="*/ 10898314 w 14842808"/>
              <a:gd name="connsiteY82" fmla="*/ 704433 h 2831613"/>
              <a:gd name="connsiteX83" fmla="*/ 11076123 w 14842808"/>
              <a:gd name="connsiteY83" fmla="*/ 494645 h 2831613"/>
              <a:gd name="connsiteX84" fmla="*/ 11228934 w 14842808"/>
              <a:gd name="connsiteY84" fmla="*/ 670239 h 2831613"/>
              <a:gd name="connsiteX85" fmla="*/ 11228934 w 14842808"/>
              <a:gd name="connsiteY85" fmla="*/ 1283147 h 2831613"/>
              <a:gd name="connsiteX86" fmla="*/ 11441014 w 14842808"/>
              <a:gd name="connsiteY86" fmla="*/ 1283147 h 2831613"/>
              <a:gd name="connsiteX87" fmla="*/ 11441014 w 14842808"/>
              <a:gd name="connsiteY87" fmla="*/ 668697 h 2831613"/>
              <a:gd name="connsiteX88" fmla="*/ 11157038 w 14842808"/>
              <a:gd name="connsiteY88" fmla="*/ 369441 h 2831613"/>
              <a:gd name="connsiteX89" fmla="*/ 11922383 w 14842808"/>
              <a:gd name="connsiteY89" fmla="*/ 369441 h 2831613"/>
              <a:gd name="connsiteX90" fmla="*/ 11579137 w 14842808"/>
              <a:gd name="connsiteY90" fmla="*/ 627562 h 2831613"/>
              <a:gd name="connsiteX91" fmla="*/ 11796630 w 14842808"/>
              <a:gd name="connsiteY91" fmla="*/ 885683 h 2831613"/>
              <a:gd name="connsiteX92" fmla="*/ 11976241 w 14842808"/>
              <a:gd name="connsiteY92" fmla="*/ 930417 h 2831613"/>
              <a:gd name="connsiteX93" fmla="*/ 12114621 w 14842808"/>
              <a:gd name="connsiteY93" fmla="*/ 1063076 h 2831613"/>
              <a:gd name="connsiteX94" fmla="*/ 11936814 w 14842808"/>
              <a:gd name="connsiteY94" fmla="*/ 1206534 h 2831613"/>
              <a:gd name="connsiteX95" fmla="*/ 11731949 w 14842808"/>
              <a:gd name="connsiteY95" fmla="*/ 998546 h 2831613"/>
              <a:gd name="connsiteX96" fmla="*/ 11541514 w 14842808"/>
              <a:gd name="connsiteY96" fmla="*/ 1052278 h 2831613"/>
              <a:gd name="connsiteX97" fmla="*/ 11913364 w 14842808"/>
              <a:gd name="connsiteY97" fmla="*/ 1301401 h 2831613"/>
              <a:gd name="connsiteX98" fmla="*/ 12287018 w 14842808"/>
              <a:gd name="connsiteY98" fmla="*/ 1009344 h 2831613"/>
              <a:gd name="connsiteX99" fmla="*/ 12048137 w 14842808"/>
              <a:gd name="connsiteY99" fmla="*/ 740425 h 2831613"/>
              <a:gd name="connsiteX100" fmla="*/ 11875741 w 14842808"/>
              <a:gd name="connsiteY100" fmla="*/ 697491 h 2831613"/>
              <a:gd name="connsiteX101" fmla="*/ 11751791 w 14842808"/>
              <a:gd name="connsiteY101" fmla="*/ 579229 h 2831613"/>
              <a:gd name="connsiteX102" fmla="*/ 11904603 w 14842808"/>
              <a:gd name="connsiteY102" fmla="*/ 464566 h 2831613"/>
              <a:gd name="connsiteX103" fmla="*/ 12087821 w 14842808"/>
              <a:gd name="connsiteY103" fmla="*/ 636560 h 2831613"/>
              <a:gd name="connsiteX104" fmla="*/ 12267433 w 14842808"/>
              <a:gd name="connsiteY104" fmla="*/ 582828 h 2831613"/>
              <a:gd name="connsiteX105" fmla="*/ 11922383 w 14842808"/>
              <a:gd name="connsiteY105" fmla="*/ 369441 h 2831613"/>
              <a:gd name="connsiteX106" fmla="*/ 12813224 w 14842808"/>
              <a:gd name="connsiteY106" fmla="*/ 1202934 h 2831613"/>
              <a:gd name="connsiteX107" fmla="*/ 12597536 w 14842808"/>
              <a:gd name="connsiteY107" fmla="*/ 835550 h 2831613"/>
              <a:gd name="connsiteX108" fmla="*/ 12813224 w 14842808"/>
              <a:gd name="connsiteY108" fmla="*/ 468165 h 2831613"/>
              <a:gd name="connsiteX109" fmla="*/ 13028913 w 14842808"/>
              <a:gd name="connsiteY109" fmla="*/ 835550 h 2831613"/>
              <a:gd name="connsiteX110" fmla="*/ 12813224 w 14842808"/>
              <a:gd name="connsiteY110" fmla="*/ 1202934 h 2831613"/>
              <a:gd name="connsiteX111" fmla="*/ 12813224 w 14842808"/>
              <a:gd name="connsiteY111" fmla="*/ 369441 h 2831613"/>
              <a:gd name="connsiteX112" fmla="*/ 12374891 w 14842808"/>
              <a:gd name="connsiteY112" fmla="*/ 835550 h 2831613"/>
              <a:gd name="connsiteX113" fmla="*/ 12813224 w 14842808"/>
              <a:gd name="connsiteY113" fmla="*/ 1301658 h 2831613"/>
              <a:gd name="connsiteX114" fmla="*/ 13251560 w 14842808"/>
              <a:gd name="connsiteY114" fmla="*/ 835550 h 2831613"/>
              <a:gd name="connsiteX115" fmla="*/ 12813224 w 14842808"/>
              <a:gd name="connsiteY115" fmla="*/ 369441 h 2831613"/>
              <a:gd name="connsiteX116" fmla="*/ 13847858 w 14842808"/>
              <a:gd name="connsiteY116" fmla="*/ 369441 h 2831613"/>
              <a:gd name="connsiteX117" fmla="*/ 13599958 w 14842808"/>
              <a:gd name="connsiteY117" fmla="*/ 500301 h 2831613"/>
              <a:gd name="connsiteX118" fmla="*/ 13589136 w 14842808"/>
              <a:gd name="connsiteY118" fmla="*/ 500301 h 2831613"/>
              <a:gd name="connsiteX119" fmla="*/ 13589136 w 14842808"/>
              <a:gd name="connsiteY119" fmla="*/ 387438 h 2831613"/>
              <a:gd name="connsiteX120" fmla="*/ 13377056 w 14842808"/>
              <a:gd name="connsiteY120" fmla="*/ 387438 h 2831613"/>
              <a:gd name="connsiteX121" fmla="*/ 13377056 w 14842808"/>
              <a:gd name="connsiteY121" fmla="*/ 1283661 h 2831613"/>
              <a:gd name="connsiteX122" fmla="*/ 13589136 w 14842808"/>
              <a:gd name="connsiteY122" fmla="*/ 1283661 h 2831613"/>
              <a:gd name="connsiteX123" fmla="*/ 13589136 w 14842808"/>
              <a:gd name="connsiteY123" fmla="*/ 704433 h 2831613"/>
              <a:gd name="connsiteX124" fmla="*/ 13766944 w 14842808"/>
              <a:gd name="connsiteY124" fmla="*/ 494645 h 2831613"/>
              <a:gd name="connsiteX125" fmla="*/ 13919755 w 14842808"/>
              <a:gd name="connsiteY125" fmla="*/ 670239 h 2831613"/>
              <a:gd name="connsiteX126" fmla="*/ 13919755 w 14842808"/>
              <a:gd name="connsiteY126" fmla="*/ 1283147 h 2831613"/>
              <a:gd name="connsiteX127" fmla="*/ 14131835 w 14842808"/>
              <a:gd name="connsiteY127" fmla="*/ 1283147 h 2831613"/>
              <a:gd name="connsiteX128" fmla="*/ 14131835 w 14842808"/>
              <a:gd name="connsiteY128" fmla="*/ 668697 h 2831613"/>
              <a:gd name="connsiteX129" fmla="*/ 13847858 w 14842808"/>
              <a:gd name="connsiteY129" fmla="*/ 369441 h 2831613"/>
              <a:gd name="connsiteX130" fmla="*/ 833634 w 14842808"/>
              <a:gd name="connsiteY130" fmla="*/ 28794 h 2831613"/>
              <a:gd name="connsiteX131" fmla="*/ 610730 w 14842808"/>
              <a:gd name="connsiteY131" fmla="*/ 28794 h 2831613"/>
              <a:gd name="connsiteX132" fmla="*/ 610730 w 14842808"/>
              <a:gd name="connsiteY132" fmla="*/ 955355 h 2831613"/>
              <a:gd name="connsiteX133" fmla="*/ 416688 w 14842808"/>
              <a:gd name="connsiteY133" fmla="*/ 1195479 h 2831613"/>
              <a:gd name="connsiteX134" fmla="*/ 222646 w 14842808"/>
              <a:gd name="connsiteY134" fmla="*/ 937358 h 2831613"/>
              <a:gd name="connsiteX135" fmla="*/ 222646 w 14842808"/>
              <a:gd name="connsiteY135" fmla="*/ 765363 h 2831613"/>
              <a:gd name="connsiteX136" fmla="*/ 0 w 14842808"/>
              <a:gd name="connsiteY136" fmla="*/ 821152 h 2831613"/>
              <a:gd name="connsiteX137" fmla="*/ 0 w 14842808"/>
              <a:gd name="connsiteY137" fmla="*/ 898280 h 2831613"/>
              <a:gd name="connsiteX138" fmla="*/ 416946 w 14842808"/>
              <a:gd name="connsiteY138" fmla="*/ 1312456 h 2831613"/>
              <a:gd name="connsiteX139" fmla="*/ 833634 w 14842808"/>
              <a:gd name="connsiteY139" fmla="*/ 898280 h 2831613"/>
              <a:gd name="connsiteX140" fmla="*/ 833634 w 14842808"/>
              <a:gd name="connsiteY140" fmla="*/ 28794 h 2831613"/>
              <a:gd name="connsiteX141" fmla="*/ 2173633 w 14842808"/>
              <a:gd name="connsiteY141" fmla="*/ 28794 h 2831613"/>
              <a:gd name="connsiteX142" fmla="*/ 1961552 w 14842808"/>
              <a:gd name="connsiteY142" fmla="*/ 28794 h 2831613"/>
              <a:gd name="connsiteX143" fmla="*/ 1961552 w 14842808"/>
              <a:gd name="connsiteY143" fmla="*/ 1283404 h 2831613"/>
              <a:gd name="connsiteX144" fmla="*/ 2173633 w 14842808"/>
              <a:gd name="connsiteY144" fmla="*/ 1283404 h 2831613"/>
              <a:gd name="connsiteX145" fmla="*/ 2173633 w 14842808"/>
              <a:gd name="connsiteY145" fmla="*/ 704433 h 2831613"/>
              <a:gd name="connsiteX146" fmla="*/ 2351441 w 14842808"/>
              <a:gd name="connsiteY146" fmla="*/ 494645 h 2831613"/>
              <a:gd name="connsiteX147" fmla="*/ 2504252 w 14842808"/>
              <a:gd name="connsiteY147" fmla="*/ 670239 h 2831613"/>
              <a:gd name="connsiteX148" fmla="*/ 2504252 w 14842808"/>
              <a:gd name="connsiteY148" fmla="*/ 1283147 h 2831613"/>
              <a:gd name="connsiteX149" fmla="*/ 2716075 w 14842808"/>
              <a:gd name="connsiteY149" fmla="*/ 1283147 h 2831613"/>
              <a:gd name="connsiteX150" fmla="*/ 2716075 w 14842808"/>
              <a:gd name="connsiteY150" fmla="*/ 668697 h 2831613"/>
              <a:gd name="connsiteX151" fmla="*/ 2432098 w 14842808"/>
              <a:gd name="connsiteY151" fmla="*/ 369441 h 2831613"/>
              <a:gd name="connsiteX152" fmla="*/ 2184198 w 14842808"/>
              <a:gd name="connsiteY152" fmla="*/ 500301 h 2831613"/>
              <a:gd name="connsiteX153" fmla="*/ 2173375 w 14842808"/>
              <a:gd name="connsiteY153" fmla="*/ 500301 h 2831613"/>
              <a:gd name="connsiteX154" fmla="*/ 2173375 w 14842808"/>
              <a:gd name="connsiteY154" fmla="*/ 28794 h 2831613"/>
              <a:gd name="connsiteX155" fmla="*/ 8633201 w 14842808"/>
              <a:gd name="connsiteY155" fmla="*/ 28794 h 2831613"/>
              <a:gd name="connsiteX156" fmla="*/ 8410555 w 14842808"/>
              <a:gd name="connsiteY156" fmla="*/ 28794 h 2831613"/>
              <a:gd name="connsiteX157" fmla="*/ 8410555 w 14842808"/>
              <a:gd name="connsiteY157" fmla="*/ 955355 h 2831613"/>
              <a:gd name="connsiteX158" fmla="*/ 8216513 w 14842808"/>
              <a:gd name="connsiteY158" fmla="*/ 1195479 h 2831613"/>
              <a:gd name="connsiteX159" fmla="*/ 8022471 w 14842808"/>
              <a:gd name="connsiteY159" fmla="*/ 937358 h 2831613"/>
              <a:gd name="connsiteX160" fmla="*/ 8022471 w 14842808"/>
              <a:gd name="connsiteY160" fmla="*/ 765363 h 2831613"/>
              <a:gd name="connsiteX161" fmla="*/ 7799825 w 14842808"/>
              <a:gd name="connsiteY161" fmla="*/ 820895 h 2831613"/>
              <a:gd name="connsiteX162" fmla="*/ 7799825 w 14842808"/>
              <a:gd name="connsiteY162" fmla="*/ 898023 h 2831613"/>
              <a:gd name="connsiteX163" fmla="*/ 8216771 w 14842808"/>
              <a:gd name="connsiteY163" fmla="*/ 1312199 h 2831613"/>
              <a:gd name="connsiteX164" fmla="*/ 8633459 w 14842808"/>
              <a:gd name="connsiteY164" fmla="*/ 898023 h 2831613"/>
              <a:gd name="connsiteX165" fmla="*/ 8633459 w 14842808"/>
              <a:gd name="connsiteY165" fmla="*/ 28794 h 2831613"/>
              <a:gd name="connsiteX166" fmla="*/ 9973200 w 14842808"/>
              <a:gd name="connsiteY166" fmla="*/ 28794 h 2831613"/>
              <a:gd name="connsiteX167" fmla="*/ 9761120 w 14842808"/>
              <a:gd name="connsiteY167" fmla="*/ 28794 h 2831613"/>
              <a:gd name="connsiteX168" fmla="*/ 9761120 w 14842808"/>
              <a:gd name="connsiteY168" fmla="*/ 1283404 h 2831613"/>
              <a:gd name="connsiteX169" fmla="*/ 9973200 w 14842808"/>
              <a:gd name="connsiteY169" fmla="*/ 1283404 h 2831613"/>
              <a:gd name="connsiteX170" fmla="*/ 9973200 w 14842808"/>
              <a:gd name="connsiteY170" fmla="*/ 704433 h 2831613"/>
              <a:gd name="connsiteX171" fmla="*/ 10151007 w 14842808"/>
              <a:gd name="connsiteY171" fmla="*/ 494645 h 2831613"/>
              <a:gd name="connsiteX172" fmla="*/ 10303819 w 14842808"/>
              <a:gd name="connsiteY172" fmla="*/ 670239 h 2831613"/>
              <a:gd name="connsiteX173" fmla="*/ 10303819 w 14842808"/>
              <a:gd name="connsiteY173" fmla="*/ 1283147 h 2831613"/>
              <a:gd name="connsiteX174" fmla="*/ 10515899 w 14842808"/>
              <a:gd name="connsiteY174" fmla="*/ 1283147 h 2831613"/>
              <a:gd name="connsiteX175" fmla="*/ 10515899 w 14842808"/>
              <a:gd name="connsiteY175" fmla="*/ 668697 h 2831613"/>
              <a:gd name="connsiteX176" fmla="*/ 10231923 w 14842808"/>
              <a:gd name="connsiteY176" fmla="*/ 369441 h 2831613"/>
              <a:gd name="connsiteX177" fmla="*/ 9984023 w 14842808"/>
              <a:gd name="connsiteY177" fmla="*/ 500301 h 2831613"/>
              <a:gd name="connsiteX178" fmla="*/ 9973200 w 14842808"/>
              <a:gd name="connsiteY178" fmla="*/ 500301 h 2831613"/>
              <a:gd name="connsiteX179" fmla="*/ 9973200 w 14842808"/>
              <a:gd name="connsiteY179" fmla="*/ 28794 h 2831613"/>
              <a:gd name="connsiteX180" fmla="*/ 7030872 w 14842808"/>
              <a:gd name="connsiteY180" fmla="*/ 1181339 h 2831613"/>
              <a:gd name="connsiteX181" fmla="*/ 6752307 w 14842808"/>
              <a:gd name="connsiteY181" fmla="*/ 892624 h 2831613"/>
              <a:gd name="connsiteX182" fmla="*/ 6861826 w 14842808"/>
              <a:gd name="connsiteY182" fmla="*/ 665097 h 2831613"/>
              <a:gd name="connsiteX183" fmla="*/ 7267949 w 14842808"/>
              <a:gd name="connsiteY183" fmla="*/ 1107810 h 2831613"/>
              <a:gd name="connsiteX184" fmla="*/ 7030872 w 14842808"/>
              <a:gd name="connsiteY184" fmla="*/ 1181339 h 2831613"/>
              <a:gd name="connsiteX185" fmla="*/ 7426171 w 14842808"/>
              <a:gd name="connsiteY185" fmla="*/ 960754 h 2831613"/>
              <a:gd name="connsiteX186" fmla="*/ 7074164 w 14842808"/>
              <a:gd name="connsiteY186" fmla="*/ 573573 h 2831613"/>
              <a:gd name="connsiteX187" fmla="*/ 7248364 w 14842808"/>
              <a:gd name="connsiteY187" fmla="*/ 539637 h 2831613"/>
              <a:gd name="connsiteX188" fmla="*/ 7483637 w 14842808"/>
              <a:gd name="connsiteY188" fmla="*/ 768963 h 2831613"/>
              <a:gd name="connsiteX189" fmla="*/ 7426171 w 14842808"/>
              <a:gd name="connsiteY189" fmla="*/ 960754 h 2831613"/>
              <a:gd name="connsiteX190" fmla="*/ 7025461 w 14842808"/>
              <a:gd name="connsiteY190" fmla="*/ 521640 h 2831613"/>
              <a:gd name="connsiteX191" fmla="*/ 6948153 w 14842808"/>
              <a:gd name="connsiteY191" fmla="*/ 435514 h 2831613"/>
              <a:gd name="connsiteX192" fmla="*/ 6860022 w 14842808"/>
              <a:gd name="connsiteY192" fmla="*/ 258121 h 2831613"/>
              <a:gd name="connsiteX193" fmla="*/ 7030614 w 14842808"/>
              <a:gd name="connsiteY193" fmla="*/ 95124 h 2831613"/>
              <a:gd name="connsiteX194" fmla="*/ 7199403 w 14842808"/>
              <a:gd name="connsiteY194" fmla="*/ 267119 h 2831613"/>
              <a:gd name="connsiteX195" fmla="*/ 7025461 w 14842808"/>
              <a:gd name="connsiteY195" fmla="*/ 521640 h 2831613"/>
              <a:gd name="connsiteX196" fmla="*/ 7036283 w 14842808"/>
              <a:gd name="connsiteY196" fmla="*/ 0 h 2831613"/>
              <a:gd name="connsiteX197" fmla="*/ 6666238 w 14842808"/>
              <a:gd name="connsiteY197" fmla="*/ 310053 h 2831613"/>
              <a:gd name="connsiteX198" fmla="*/ 6810030 w 14842808"/>
              <a:gd name="connsiteY198" fmla="*/ 609308 h 2831613"/>
              <a:gd name="connsiteX199" fmla="*/ 6811834 w 14842808"/>
              <a:gd name="connsiteY199" fmla="*/ 612908 h 2831613"/>
              <a:gd name="connsiteX200" fmla="*/ 6554914 w 14842808"/>
              <a:gd name="connsiteY200" fmla="*/ 973094 h 2831613"/>
              <a:gd name="connsiteX201" fmla="*/ 6915941 w 14842808"/>
              <a:gd name="connsiteY201" fmla="*/ 1311941 h 2831613"/>
              <a:gd name="connsiteX202" fmla="*/ 7322064 w 14842808"/>
              <a:gd name="connsiteY202" fmla="*/ 1166684 h 2831613"/>
              <a:gd name="connsiteX203" fmla="*/ 7429780 w 14842808"/>
              <a:gd name="connsiteY203" fmla="*/ 1283147 h 2831613"/>
              <a:gd name="connsiteX204" fmla="*/ 7711952 w 14842808"/>
              <a:gd name="connsiteY204" fmla="*/ 1283147 h 2831613"/>
              <a:gd name="connsiteX205" fmla="*/ 7711952 w 14842808"/>
              <a:gd name="connsiteY205" fmla="*/ 1274406 h 2831613"/>
              <a:gd name="connsiteX206" fmla="*/ 7482091 w 14842808"/>
              <a:gd name="connsiteY206" fmla="*/ 1021684 h 2831613"/>
              <a:gd name="connsiteX207" fmla="*/ 7634902 w 14842808"/>
              <a:gd name="connsiteY207" fmla="*/ 672039 h 2831613"/>
              <a:gd name="connsiteX208" fmla="*/ 7399629 w 14842808"/>
              <a:gd name="connsiteY208" fmla="*/ 444512 h 2831613"/>
              <a:gd name="connsiteX209" fmla="*/ 7183941 w 14842808"/>
              <a:gd name="connsiteY209" fmla="*/ 487447 h 2831613"/>
              <a:gd name="connsiteX210" fmla="*/ 7180333 w 14842808"/>
              <a:gd name="connsiteY210" fmla="*/ 480248 h 2831613"/>
              <a:gd name="connsiteX211" fmla="*/ 7374375 w 14842808"/>
              <a:gd name="connsiteY211" fmla="*/ 243723 h 2831613"/>
              <a:gd name="connsiteX212" fmla="*/ 7036283 w 14842808"/>
              <a:gd name="connsiteY212" fmla="*/ 0 h 2831613"/>
              <a:gd name="connsiteX213" fmla="*/ 3908932 w 14842808"/>
              <a:gd name="connsiteY213" fmla="*/ 1917394 h 2831613"/>
              <a:gd name="connsiteX214" fmla="*/ 3756120 w 14842808"/>
              <a:gd name="connsiteY214" fmla="*/ 1917394 h 2831613"/>
              <a:gd name="connsiteX215" fmla="*/ 3526259 w 14842808"/>
              <a:gd name="connsiteY215" fmla="*/ 2641622 h 2831613"/>
              <a:gd name="connsiteX216" fmla="*/ 3294594 w 14842808"/>
              <a:gd name="connsiteY216" fmla="*/ 1917394 h 2831613"/>
              <a:gd name="connsiteX217" fmla="*/ 3136371 w 14842808"/>
              <a:gd name="connsiteY217" fmla="*/ 1917394 h 2831613"/>
              <a:gd name="connsiteX218" fmla="*/ 3429109 w 14842808"/>
              <a:gd name="connsiteY218" fmla="*/ 2813617 h 2831613"/>
              <a:gd name="connsiteX219" fmla="*/ 3615936 w 14842808"/>
              <a:gd name="connsiteY219" fmla="*/ 2813617 h 2831613"/>
              <a:gd name="connsiteX220" fmla="*/ 3908932 w 14842808"/>
              <a:gd name="connsiteY220" fmla="*/ 1917394 h 2831613"/>
              <a:gd name="connsiteX221" fmla="*/ 5785961 w 14842808"/>
              <a:gd name="connsiteY221" fmla="*/ 1917394 h 2831613"/>
              <a:gd name="connsiteX222" fmla="*/ 5636757 w 14842808"/>
              <a:gd name="connsiteY222" fmla="*/ 1917394 h 2831613"/>
              <a:gd name="connsiteX223" fmla="*/ 5636757 w 14842808"/>
              <a:gd name="connsiteY223" fmla="*/ 2813617 h 2831613"/>
              <a:gd name="connsiteX224" fmla="*/ 5785961 w 14842808"/>
              <a:gd name="connsiteY224" fmla="*/ 2813617 h 2831613"/>
              <a:gd name="connsiteX225" fmla="*/ 5785961 w 14842808"/>
              <a:gd name="connsiteY225" fmla="*/ 1917394 h 2831613"/>
              <a:gd name="connsiteX226" fmla="*/ 6702056 w 14842808"/>
              <a:gd name="connsiteY226" fmla="*/ 1917394 h 2831613"/>
              <a:gd name="connsiteX227" fmla="*/ 6549245 w 14842808"/>
              <a:gd name="connsiteY227" fmla="*/ 1917394 h 2831613"/>
              <a:gd name="connsiteX228" fmla="*/ 6319384 w 14842808"/>
              <a:gd name="connsiteY228" fmla="*/ 2641622 h 2831613"/>
              <a:gd name="connsiteX229" fmla="*/ 6087719 w 14842808"/>
              <a:gd name="connsiteY229" fmla="*/ 1917394 h 2831613"/>
              <a:gd name="connsiteX230" fmla="*/ 5929754 w 14842808"/>
              <a:gd name="connsiteY230" fmla="*/ 1917394 h 2831613"/>
              <a:gd name="connsiteX231" fmla="*/ 6222492 w 14842808"/>
              <a:gd name="connsiteY231" fmla="*/ 2813617 h 2831613"/>
              <a:gd name="connsiteX232" fmla="*/ 6409319 w 14842808"/>
              <a:gd name="connsiteY232" fmla="*/ 2813617 h 2831613"/>
              <a:gd name="connsiteX233" fmla="*/ 6702056 w 14842808"/>
              <a:gd name="connsiteY233" fmla="*/ 1917394 h 2831613"/>
              <a:gd name="connsiteX234" fmla="*/ 11697676 w 14842808"/>
              <a:gd name="connsiteY234" fmla="*/ 1917394 h 2831613"/>
              <a:gd name="connsiteX235" fmla="*/ 11548472 w 14842808"/>
              <a:gd name="connsiteY235" fmla="*/ 1917394 h 2831613"/>
              <a:gd name="connsiteX236" fmla="*/ 11548472 w 14842808"/>
              <a:gd name="connsiteY236" fmla="*/ 2813617 h 2831613"/>
              <a:gd name="connsiteX237" fmla="*/ 11697676 w 14842808"/>
              <a:gd name="connsiteY237" fmla="*/ 2813617 h 2831613"/>
              <a:gd name="connsiteX238" fmla="*/ 11697676 w 14842808"/>
              <a:gd name="connsiteY238" fmla="*/ 1917394 h 2831613"/>
              <a:gd name="connsiteX239" fmla="*/ 12980209 w 14842808"/>
              <a:gd name="connsiteY239" fmla="*/ 1917394 h 2831613"/>
              <a:gd name="connsiteX240" fmla="*/ 12831005 w 14842808"/>
              <a:gd name="connsiteY240" fmla="*/ 1917394 h 2831613"/>
              <a:gd name="connsiteX241" fmla="*/ 12831005 w 14842808"/>
              <a:gd name="connsiteY241" fmla="*/ 2813617 h 2831613"/>
              <a:gd name="connsiteX242" fmla="*/ 12980209 w 14842808"/>
              <a:gd name="connsiteY242" fmla="*/ 2813617 h 2831613"/>
              <a:gd name="connsiteX243" fmla="*/ 12980209 w 14842808"/>
              <a:gd name="connsiteY243" fmla="*/ 1917394 h 2831613"/>
              <a:gd name="connsiteX244" fmla="*/ 853219 w 14842808"/>
              <a:gd name="connsiteY244" fmla="*/ 1899397 h 2831613"/>
              <a:gd name="connsiteX245" fmla="*/ 601711 w 14842808"/>
              <a:gd name="connsiteY245" fmla="*/ 2055452 h 2831613"/>
              <a:gd name="connsiteX246" fmla="*/ 601711 w 14842808"/>
              <a:gd name="connsiteY246" fmla="*/ 1917394 h 2831613"/>
              <a:gd name="connsiteX247" fmla="*/ 452507 w 14842808"/>
              <a:gd name="connsiteY247" fmla="*/ 1917394 h 2831613"/>
              <a:gd name="connsiteX248" fmla="*/ 452507 w 14842808"/>
              <a:gd name="connsiteY248" fmla="*/ 2813617 h 2831613"/>
              <a:gd name="connsiteX249" fmla="*/ 601711 w 14842808"/>
              <a:gd name="connsiteY249" fmla="*/ 2813617 h 2831613"/>
              <a:gd name="connsiteX250" fmla="*/ 601711 w 14842808"/>
              <a:gd name="connsiteY250" fmla="*/ 2223847 h 2831613"/>
              <a:gd name="connsiteX251" fmla="*/ 797557 w 14842808"/>
              <a:gd name="connsiteY251" fmla="*/ 2014060 h 2831613"/>
              <a:gd name="connsiteX252" fmla="*/ 991599 w 14842808"/>
              <a:gd name="connsiteY252" fmla="*/ 2223847 h 2831613"/>
              <a:gd name="connsiteX253" fmla="*/ 991599 w 14842808"/>
              <a:gd name="connsiteY253" fmla="*/ 2813617 h 2831613"/>
              <a:gd name="connsiteX254" fmla="*/ 1140803 w 14842808"/>
              <a:gd name="connsiteY254" fmla="*/ 2813617 h 2831613"/>
              <a:gd name="connsiteX255" fmla="*/ 1140803 w 14842808"/>
              <a:gd name="connsiteY255" fmla="*/ 2193511 h 2831613"/>
              <a:gd name="connsiteX256" fmla="*/ 853219 w 14842808"/>
              <a:gd name="connsiteY256" fmla="*/ 1899397 h 2831613"/>
              <a:gd name="connsiteX257" fmla="*/ 1756945 w 14842808"/>
              <a:gd name="connsiteY257" fmla="*/ 1899397 h 2831613"/>
              <a:gd name="connsiteX258" fmla="*/ 1505437 w 14842808"/>
              <a:gd name="connsiteY258" fmla="*/ 2055452 h 2831613"/>
              <a:gd name="connsiteX259" fmla="*/ 1505437 w 14842808"/>
              <a:gd name="connsiteY259" fmla="*/ 1917394 h 2831613"/>
              <a:gd name="connsiteX260" fmla="*/ 1356234 w 14842808"/>
              <a:gd name="connsiteY260" fmla="*/ 1917394 h 2831613"/>
              <a:gd name="connsiteX261" fmla="*/ 1356234 w 14842808"/>
              <a:gd name="connsiteY261" fmla="*/ 2813617 h 2831613"/>
              <a:gd name="connsiteX262" fmla="*/ 1505437 w 14842808"/>
              <a:gd name="connsiteY262" fmla="*/ 2813617 h 2831613"/>
              <a:gd name="connsiteX263" fmla="*/ 1505437 w 14842808"/>
              <a:gd name="connsiteY263" fmla="*/ 2223847 h 2831613"/>
              <a:gd name="connsiteX264" fmla="*/ 1701283 w 14842808"/>
              <a:gd name="connsiteY264" fmla="*/ 2014060 h 2831613"/>
              <a:gd name="connsiteX265" fmla="*/ 1895326 w 14842808"/>
              <a:gd name="connsiteY265" fmla="*/ 2223847 h 2831613"/>
              <a:gd name="connsiteX266" fmla="*/ 1895326 w 14842808"/>
              <a:gd name="connsiteY266" fmla="*/ 2813617 h 2831613"/>
              <a:gd name="connsiteX267" fmla="*/ 2044529 w 14842808"/>
              <a:gd name="connsiteY267" fmla="*/ 2813617 h 2831613"/>
              <a:gd name="connsiteX268" fmla="*/ 2044529 w 14842808"/>
              <a:gd name="connsiteY268" fmla="*/ 2193511 h 2831613"/>
              <a:gd name="connsiteX269" fmla="*/ 1756945 w 14842808"/>
              <a:gd name="connsiteY269" fmla="*/ 1899397 h 2831613"/>
              <a:gd name="connsiteX270" fmla="*/ 2644179 w 14842808"/>
              <a:gd name="connsiteY270" fmla="*/ 2704353 h 2831613"/>
              <a:gd name="connsiteX271" fmla="*/ 2389064 w 14842808"/>
              <a:gd name="connsiteY271" fmla="*/ 2365505 h 2831613"/>
              <a:gd name="connsiteX272" fmla="*/ 2644179 w 14842808"/>
              <a:gd name="connsiteY272" fmla="*/ 2026658 h 2831613"/>
              <a:gd name="connsiteX273" fmla="*/ 2899294 w 14842808"/>
              <a:gd name="connsiteY273" fmla="*/ 2365505 h 2831613"/>
              <a:gd name="connsiteX274" fmla="*/ 2644179 w 14842808"/>
              <a:gd name="connsiteY274" fmla="*/ 2704353 h 2831613"/>
              <a:gd name="connsiteX275" fmla="*/ 2651394 w 14842808"/>
              <a:gd name="connsiteY275" fmla="*/ 1899397 h 2831613"/>
              <a:gd name="connsiteX276" fmla="*/ 2232902 w 14842808"/>
              <a:gd name="connsiteY276" fmla="*/ 2376303 h 2831613"/>
              <a:gd name="connsiteX277" fmla="*/ 2637221 w 14842808"/>
              <a:gd name="connsiteY277" fmla="*/ 2831613 h 2831613"/>
              <a:gd name="connsiteX278" fmla="*/ 3055971 w 14842808"/>
              <a:gd name="connsiteY278" fmla="*/ 2354707 h 2831613"/>
              <a:gd name="connsiteX279" fmla="*/ 2651394 w 14842808"/>
              <a:gd name="connsiteY279" fmla="*/ 1899397 h 2831613"/>
              <a:gd name="connsiteX280" fmla="*/ 4365047 w 14842808"/>
              <a:gd name="connsiteY280" fmla="*/ 2723892 h 2831613"/>
              <a:gd name="connsiteX281" fmla="*/ 4192651 w 14842808"/>
              <a:gd name="connsiteY281" fmla="*/ 2566294 h 2831613"/>
              <a:gd name="connsiteX282" fmla="*/ 4343659 w 14842808"/>
              <a:gd name="connsiteY282" fmla="*/ 2415638 h 2831613"/>
              <a:gd name="connsiteX283" fmla="*/ 4453178 w 14842808"/>
              <a:gd name="connsiteY283" fmla="*/ 2388644 h 2831613"/>
              <a:gd name="connsiteX284" fmla="*/ 4573520 w 14842808"/>
              <a:gd name="connsiteY284" fmla="*/ 2349309 h 2831613"/>
              <a:gd name="connsiteX285" fmla="*/ 4573520 w 14842808"/>
              <a:gd name="connsiteY285" fmla="*/ 2523103 h 2831613"/>
              <a:gd name="connsiteX286" fmla="*/ 4365047 w 14842808"/>
              <a:gd name="connsiteY286" fmla="*/ 2723892 h 2831613"/>
              <a:gd name="connsiteX287" fmla="*/ 4411947 w 14842808"/>
              <a:gd name="connsiteY287" fmla="*/ 1899397 h 2831613"/>
              <a:gd name="connsiteX288" fmla="*/ 4049116 w 14842808"/>
              <a:gd name="connsiteY288" fmla="*/ 2186312 h 2831613"/>
              <a:gd name="connsiteX289" fmla="*/ 4187497 w 14842808"/>
              <a:gd name="connsiteY289" fmla="*/ 2215106 h 2831613"/>
              <a:gd name="connsiteX290" fmla="*/ 4401381 w 14842808"/>
              <a:gd name="connsiteY290" fmla="*/ 2014317 h 2831613"/>
              <a:gd name="connsiteX291" fmla="*/ 4573777 w 14842808"/>
              <a:gd name="connsiteY291" fmla="*/ 2180913 h 2831613"/>
              <a:gd name="connsiteX292" fmla="*/ 4573777 w 14842808"/>
              <a:gd name="connsiteY292" fmla="*/ 2186312 h 2831613"/>
              <a:gd name="connsiteX293" fmla="*/ 4521724 w 14842808"/>
              <a:gd name="connsiteY293" fmla="*/ 2258041 h 2831613"/>
              <a:gd name="connsiteX294" fmla="*/ 4263001 w 14842808"/>
              <a:gd name="connsiteY294" fmla="*/ 2322571 h 2831613"/>
              <a:gd name="connsiteX295" fmla="*/ 4043705 w 14842808"/>
              <a:gd name="connsiteY295" fmla="*/ 2577092 h 2831613"/>
              <a:gd name="connsiteX296" fmla="*/ 4324074 w 14842808"/>
              <a:gd name="connsiteY296" fmla="*/ 2831613 h 2831613"/>
              <a:gd name="connsiteX297" fmla="*/ 4573777 w 14842808"/>
              <a:gd name="connsiteY297" fmla="*/ 2677358 h 2831613"/>
              <a:gd name="connsiteX298" fmla="*/ 4591816 w 14842808"/>
              <a:gd name="connsiteY298" fmla="*/ 2813617 h 2831613"/>
              <a:gd name="connsiteX299" fmla="*/ 4744627 w 14842808"/>
              <a:gd name="connsiteY299" fmla="*/ 2813617 h 2831613"/>
              <a:gd name="connsiteX300" fmla="*/ 4721177 w 14842808"/>
              <a:gd name="connsiteY300" fmla="*/ 2627225 h 2831613"/>
              <a:gd name="connsiteX301" fmla="*/ 4721177 w 14842808"/>
              <a:gd name="connsiteY301" fmla="*/ 2171915 h 2831613"/>
              <a:gd name="connsiteX302" fmla="*/ 4411947 w 14842808"/>
              <a:gd name="connsiteY302" fmla="*/ 1899397 h 2831613"/>
              <a:gd name="connsiteX303" fmla="*/ 6942741 w 14842808"/>
              <a:gd name="connsiteY303" fmla="*/ 2268581 h 2831613"/>
              <a:gd name="connsiteX304" fmla="*/ 7185229 w 14842808"/>
              <a:gd name="connsiteY304" fmla="*/ 2021259 h 2831613"/>
              <a:gd name="connsiteX305" fmla="*/ 7402721 w 14842808"/>
              <a:gd name="connsiteY305" fmla="*/ 2268581 h 2831613"/>
              <a:gd name="connsiteX306" fmla="*/ 6942741 w 14842808"/>
              <a:gd name="connsiteY306" fmla="*/ 2268581 h 2831613"/>
              <a:gd name="connsiteX307" fmla="*/ 7185229 w 14842808"/>
              <a:gd name="connsiteY307" fmla="*/ 1899397 h 2831613"/>
              <a:gd name="connsiteX308" fmla="*/ 6782714 w 14842808"/>
              <a:gd name="connsiteY308" fmla="*/ 2372704 h 2831613"/>
              <a:gd name="connsiteX309" fmla="*/ 7185229 w 14842808"/>
              <a:gd name="connsiteY309" fmla="*/ 2831613 h 2831613"/>
              <a:gd name="connsiteX310" fmla="*/ 7551667 w 14842808"/>
              <a:gd name="connsiteY310" fmla="*/ 2539557 h 2831613"/>
              <a:gd name="connsiteX311" fmla="*/ 7415091 w 14842808"/>
              <a:gd name="connsiteY311" fmla="*/ 2503821 h 2831613"/>
              <a:gd name="connsiteX312" fmla="*/ 7199403 w 14842808"/>
              <a:gd name="connsiteY312" fmla="*/ 2706410 h 2831613"/>
              <a:gd name="connsiteX313" fmla="*/ 6937072 w 14842808"/>
              <a:gd name="connsiteY313" fmla="*/ 2374761 h 2831613"/>
              <a:gd name="connsiteX314" fmla="*/ 7553213 w 14842808"/>
              <a:gd name="connsiteY314" fmla="*/ 2374761 h 2831613"/>
              <a:gd name="connsiteX315" fmla="*/ 7553213 w 14842808"/>
              <a:gd name="connsiteY315" fmla="*/ 2324627 h 2831613"/>
              <a:gd name="connsiteX316" fmla="*/ 7185229 w 14842808"/>
              <a:gd name="connsiteY316" fmla="*/ 1899397 h 2831613"/>
              <a:gd name="connsiteX317" fmla="*/ 9777354 w 14842808"/>
              <a:gd name="connsiteY317" fmla="*/ 2268581 h 2831613"/>
              <a:gd name="connsiteX318" fmla="*/ 10019842 w 14842808"/>
              <a:gd name="connsiteY318" fmla="*/ 2021259 h 2831613"/>
              <a:gd name="connsiteX319" fmla="*/ 10237334 w 14842808"/>
              <a:gd name="connsiteY319" fmla="*/ 2268581 h 2831613"/>
              <a:gd name="connsiteX320" fmla="*/ 9777354 w 14842808"/>
              <a:gd name="connsiteY320" fmla="*/ 2268581 h 2831613"/>
              <a:gd name="connsiteX321" fmla="*/ 10019842 w 14842808"/>
              <a:gd name="connsiteY321" fmla="*/ 1899397 h 2831613"/>
              <a:gd name="connsiteX322" fmla="*/ 9617327 w 14842808"/>
              <a:gd name="connsiteY322" fmla="*/ 2372704 h 2831613"/>
              <a:gd name="connsiteX323" fmla="*/ 10019842 w 14842808"/>
              <a:gd name="connsiteY323" fmla="*/ 2831613 h 2831613"/>
              <a:gd name="connsiteX324" fmla="*/ 10386280 w 14842808"/>
              <a:gd name="connsiteY324" fmla="*/ 2539557 h 2831613"/>
              <a:gd name="connsiteX325" fmla="*/ 10249704 w 14842808"/>
              <a:gd name="connsiteY325" fmla="*/ 2503821 h 2831613"/>
              <a:gd name="connsiteX326" fmla="*/ 10034016 w 14842808"/>
              <a:gd name="connsiteY326" fmla="*/ 2706410 h 2831613"/>
              <a:gd name="connsiteX327" fmla="*/ 9771684 w 14842808"/>
              <a:gd name="connsiteY327" fmla="*/ 2374761 h 2831613"/>
              <a:gd name="connsiteX328" fmla="*/ 10387826 w 14842808"/>
              <a:gd name="connsiteY328" fmla="*/ 2374761 h 2831613"/>
              <a:gd name="connsiteX329" fmla="*/ 10387826 w 14842808"/>
              <a:gd name="connsiteY329" fmla="*/ 2324627 h 2831613"/>
              <a:gd name="connsiteX330" fmla="*/ 10019842 w 14842808"/>
              <a:gd name="connsiteY330" fmla="*/ 1899397 h 2831613"/>
              <a:gd name="connsiteX331" fmla="*/ 12299387 w 14842808"/>
              <a:gd name="connsiteY331" fmla="*/ 1899397 h 2831613"/>
              <a:gd name="connsiteX332" fmla="*/ 11886049 w 14842808"/>
              <a:gd name="connsiteY332" fmla="*/ 2374503 h 2831613"/>
              <a:gd name="connsiteX333" fmla="*/ 12292171 w 14842808"/>
              <a:gd name="connsiteY333" fmla="*/ 2831613 h 2831613"/>
              <a:gd name="connsiteX334" fmla="*/ 12660413 w 14842808"/>
              <a:gd name="connsiteY334" fmla="*/ 2512562 h 2831613"/>
              <a:gd name="connsiteX335" fmla="*/ 12518425 w 14842808"/>
              <a:gd name="connsiteY335" fmla="*/ 2478369 h 2831613"/>
              <a:gd name="connsiteX336" fmla="*/ 12302736 w 14842808"/>
              <a:gd name="connsiteY336" fmla="*/ 2704353 h 2831613"/>
              <a:gd name="connsiteX337" fmla="*/ 12042210 w 14842808"/>
              <a:gd name="connsiteY337" fmla="*/ 2363706 h 2831613"/>
              <a:gd name="connsiteX338" fmla="*/ 12295521 w 14842808"/>
              <a:gd name="connsiteY338" fmla="*/ 2026658 h 2831613"/>
              <a:gd name="connsiteX339" fmla="*/ 12518167 w 14842808"/>
              <a:gd name="connsiteY339" fmla="*/ 2241844 h 2831613"/>
              <a:gd name="connsiteX340" fmla="*/ 12660156 w 14842808"/>
              <a:gd name="connsiteY340" fmla="*/ 2207908 h 2831613"/>
              <a:gd name="connsiteX341" fmla="*/ 12299387 w 14842808"/>
              <a:gd name="connsiteY341" fmla="*/ 1899397 h 2831613"/>
              <a:gd name="connsiteX342" fmla="*/ 13596350 w 14842808"/>
              <a:gd name="connsiteY342" fmla="*/ 1899397 h 2831613"/>
              <a:gd name="connsiteX343" fmla="*/ 13344844 w 14842808"/>
              <a:gd name="connsiteY343" fmla="*/ 2055452 h 2831613"/>
              <a:gd name="connsiteX344" fmla="*/ 13344844 w 14842808"/>
              <a:gd name="connsiteY344" fmla="*/ 1917394 h 2831613"/>
              <a:gd name="connsiteX345" fmla="*/ 13195639 w 14842808"/>
              <a:gd name="connsiteY345" fmla="*/ 1917394 h 2831613"/>
              <a:gd name="connsiteX346" fmla="*/ 13195639 w 14842808"/>
              <a:gd name="connsiteY346" fmla="*/ 2813617 h 2831613"/>
              <a:gd name="connsiteX347" fmla="*/ 13344844 w 14842808"/>
              <a:gd name="connsiteY347" fmla="*/ 2813617 h 2831613"/>
              <a:gd name="connsiteX348" fmla="*/ 13344844 w 14842808"/>
              <a:gd name="connsiteY348" fmla="*/ 2223847 h 2831613"/>
              <a:gd name="connsiteX349" fmla="*/ 13540690 w 14842808"/>
              <a:gd name="connsiteY349" fmla="*/ 2014060 h 2831613"/>
              <a:gd name="connsiteX350" fmla="*/ 13734732 w 14842808"/>
              <a:gd name="connsiteY350" fmla="*/ 2223847 h 2831613"/>
              <a:gd name="connsiteX351" fmla="*/ 13734732 w 14842808"/>
              <a:gd name="connsiteY351" fmla="*/ 2813617 h 2831613"/>
              <a:gd name="connsiteX352" fmla="*/ 13883936 w 14842808"/>
              <a:gd name="connsiteY352" fmla="*/ 2813617 h 2831613"/>
              <a:gd name="connsiteX353" fmla="*/ 13883936 w 14842808"/>
              <a:gd name="connsiteY353" fmla="*/ 2193511 h 2831613"/>
              <a:gd name="connsiteX354" fmla="*/ 13596350 w 14842808"/>
              <a:gd name="connsiteY354" fmla="*/ 1899397 h 2831613"/>
              <a:gd name="connsiteX355" fmla="*/ 14232336 w 14842808"/>
              <a:gd name="connsiteY355" fmla="*/ 2268581 h 2831613"/>
              <a:gd name="connsiteX356" fmla="*/ 14474823 w 14842808"/>
              <a:gd name="connsiteY356" fmla="*/ 2021259 h 2831613"/>
              <a:gd name="connsiteX357" fmla="*/ 14692316 w 14842808"/>
              <a:gd name="connsiteY357" fmla="*/ 2268581 h 2831613"/>
              <a:gd name="connsiteX358" fmla="*/ 14232336 w 14842808"/>
              <a:gd name="connsiteY358" fmla="*/ 2268581 h 2831613"/>
              <a:gd name="connsiteX359" fmla="*/ 14474823 w 14842808"/>
              <a:gd name="connsiteY359" fmla="*/ 1899397 h 2831613"/>
              <a:gd name="connsiteX360" fmla="*/ 14072308 w 14842808"/>
              <a:gd name="connsiteY360" fmla="*/ 2372704 h 2831613"/>
              <a:gd name="connsiteX361" fmla="*/ 14474823 w 14842808"/>
              <a:gd name="connsiteY361" fmla="*/ 2831613 h 2831613"/>
              <a:gd name="connsiteX362" fmla="*/ 14841262 w 14842808"/>
              <a:gd name="connsiteY362" fmla="*/ 2539557 h 2831613"/>
              <a:gd name="connsiteX363" fmla="*/ 14704684 w 14842808"/>
              <a:gd name="connsiteY363" fmla="*/ 2503821 h 2831613"/>
              <a:gd name="connsiteX364" fmla="*/ 14488996 w 14842808"/>
              <a:gd name="connsiteY364" fmla="*/ 2706410 h 2831613"/>
              <a:gd name="connsiteX365" fmla="*/ 14226666 w 14842808"/>
              <a:gd name="connsiteY365" fmla="*/ 2374761 h 2831613"/>
              <a:gd name="connsiteX366" fmla="*/ 14842809 w 14842808"/>
              <a:gd name="connsiteY366" fmla="*/ 2374761 h 2831613"/>
              <a:gd name="connsiteX367" fmla="*/ 14842809 w 14842808"/>
              <a:gd name="connsiteY367" fmla="*/ 2324627 h 2831613"/>
              <a:gd name="connsiteX368" fmla="*/ 14474823 w 14842808"/>
              <a:gd name="connsiteY368" fmla="*/ 1899397 h 2831613"/>
              <a:gd name="connsiteX369" fmla="*/ 5204092 w 14842808"/>
              <a:gd name="connsiteY369" fmla="*/ 1666471 h 2831613"/>
              <a:gd name="connsiteX370" fmla="*/ 5054889 w 14842808"/>
              <a:gd name="connsiteY370" fmla="*/ 1702207 h 2831613"/>
              <a:gd name="connsiteX371" fmla="*/ 5054889 w 14842808"/>
              <a:gd name="connsiteY371" fmla="*/ 1917394 h 2831613"/>
              <a:gd name="connsiteX372" fmla="*/ 4882493 w 14842808"/>
              <a:gd name="connsiteY372" fmla="*/ 1917394 h 2831613"/>
              <a:gd name="connsiteX373" fmla="*/ 4882493 w 14842808"/>
              <a:gd name="connsiteY373" fmla="*/ 2032057 h 2831613"/>
              <a:gd name="connsiteX374" fmla="*/ 5054889 w 14842808"/>
              <a:gd name="connsiteY374" fmla="*/ 2032057 h 2831613"/>
              <a:gd name="connsiteX375" fmla="*/ 5054889 w 14842808"/>
              <a:gd name="connsiteY375" fmla="*/ 2580434 h 2831613"/>
              <a:gd name="connsiteX376" fmla="*/ 5300985 w 14842808"/>
              <a:gd name="connsiteY376" fmla="*/ 2831356 h 2831613"/>
              <a:gd name="connsiteX377" fmla="*/ 5493223 w 14842808"/>
              <a:gd name="connsiteY377" fmla="*/ 2775824 h 2831613"/>
              <a:gd name="connsiteX378" fmla="*/ 5451992 w 14842808"/>
              <a:gd name="connsiteY378" fmla="*/ 2668360 h 2831613"/>
              <a:gd name="connsiteX379" fmla="*/ 5320827 w 14842808"/>
              <a:gd name="connsiteY379" fmla="*/ 2705895 h 2831613"/>
              <a:gd name="connsiteX380" fmla="*/ 5204092 w 14842808"/>
              <a:gd name="connsiteY380" fmla="*/ 2557039 h 2831613"/>
              <a:gd name="connsiteX381" fmla="*/ 5204092 w 14842808"/>
              <a:gd name="connsiteY381" fmla="*/ 2032057 h 2831613"/>
              <a:gd name="connsiteX382" fmla="*/ 5470031 w 14842808"/>
              <a:gd name="connsiteY382" fmla="*/ 2032057 h 2831613"/>
              <a:gd name="connsiteX383" fmla="*/ 5470031 w 14842808"/>
              <a:gd name="connsiteY383" fmla="*/ 1917394 h 2831613"/>
              <a:gd name="connsiteX384" fmla="*/ 5204092 w 14842808"/>
              <a:gd name="connsiteY384" fmla="*/ 1917394 h 2831613"/>
              <a:gd name="connsiteX385" fmla="*/ 5204092 w 14842808"/>
              <a:gd name="connsiteY385" fmla="*/ 1666471 h 2831613"/>
              <a:gd name="connsiteX386" fmla="*/ 219296 w 14842808"/>
              <a:gd name="connsiteY386" fmla="*/ 1558750 h 2831613"/>
              <a:gd name="connsiteX387" fmla="*/ 62877 w 14842808"/>
              <a:gd name="connsiteY387" fmla="*/ 1558750 h 2831613"/>
              <a:gd name="connsiteX388" fmla="*/ 62877 w 14842808"/>
              <a:gd name="connsiteY388" fmla="*/ 2813360 h 2831613"/>
              <a:gd name="connsiteX389" fmla="*/ 219296 w 14842808"/>
              <a:gd name="connsiteY389" fmla="*/ 2813360 h 2831613"/>
              <a:gd name="connsiteX390" fmla="*/ 219296 w 14842808"/>
              <a:gd name="connsiteY390" fmla="*/ 1558750 h 2831613"/>
              <a:gd name="connsiteX391" fmla="*/ 9411173 w 14842808"/>
              <a:gd name="connsiteY391" fmla="*/ 1558750 h 2831613"/>
              <a:gd name="connsiteX392" fmla="*/ 9174096 w 14842808"/>
              <a:gd name="connsiteY392" fmla="*/ 1558750 h 2831613"/>
              <a:gd name="connsiteX393" fmla="*/ 8802247 w 14842808"/>
              <a:gd name="connsiteY393" fmla="*/ 2569636 h 2831613"/>
              <a:gd name="connsiteX394" fmla="*/ 8428593 w 14842808"/>
              <a:gd name="connsiteY394" fmla="*/ 1558750 h 2831613"/>
              <a:gd name="connsiteX395" fmla="*/ 8180694 w 14842808"/>
              <a:gd name="connsiteY395" fmla="*/ 1558750 h 2831613"/>
              <a:gd name="connsiteX396" fmla="*/ 8180694 w 14842808"/>
              <a:gd name="connsiteY396" fmla="*/ 2813360 h 2831613"/>
              <a:gd name="connsiteX397" fmla="*/ 8337113 w 14842808"/>
              <a:gd name="connsiteY397" fmla="*/ 2813360 h 2831613"/>
              <a:gd name="connsiteX398" fmla="*/ 8337113 w 14842808"/>
              <a:gd name="connsiteY398" fmla="*/ 1732801 h 2831613"/>
              <a:gd name="connsiteX399" fmla="*/ 8737824 w 14842808"/>
              <a:gd name="connsiteY399" fmla="*/ 2813617 h 2831613"/>
              <a:gd name="connsiteX400" fmla="*/ 8858166 w 14842808"/>
              <a:gd name="connsiteY400" fmla="*/ 2813617 h 2831613"/>
              <a:gd name="connsiteX401" fmla="*/ 9255270 w 14842808"/>
              <a:gd name="connsiteY401" fmla="*/ 1731002 h 2831613"/>
              <a:gd name="connsiteX402" fmla="*/ 9255270 w 14842808"/>
              <a:gd name="connsiteY402" fmla="*/ 2813617 h 2831613"/>
              <a:gd name="connsiteX403" fmla="*/ 9411431 w 14842808"/>
              <a:gd name="connsiteY403" fmla="*/ 2813617 h 2831613"/>
              <a:gd name="connsiteX404" fmla="*/ 9411431 w 14842808"/>
              <a:gd name="connsiteY404" fmla="*/ 1558750 h 2831613"/>
              <a:gd name="connsiteX405" fmla="*/ 10941349 w 14842808"/>
              <a:gd name="connsiteY405" fmla="*/ 2704353 h 2831613"/>
              <a:gd name="connsiteX406" fmla="*/ 10695254 w 14842808"/>
              <a:gd name="connsiteY406" fmla="*/ 2365505 h 2831613"/>
              <a:gd name="connsiteX407" fmla="*/ 10941349 w 14842808"/>
              <a:gd name="connsiteY407" fmla="*/ 2026658 h 2831613"/>
              <a:gd name="connsiteX408" fmla="*/ 11187445 w 14842808"/>
              <a:gd name="connsiteY408" fmla="*/ 2365505 h 2831613"/>
              <a:gd name="connsiteX409" fmla="*/ 10941349 w 14842808"/>
              <a:gd name="connsiteY409" fmla="*/ 2704353 h 2831613"/>
              <a:gd name="connsiteX410" fmla="*/ 11333042 w 14842808"/>
              <a:gd name="connsiteY410" fmla="*/ 1558750 h 2831613"/>
              <a:gd name="connsiteX411" fmla="*/ 11183838 w 14842808"/>
              <a:gd name="connsiteY411" fmla="*/ 1558750 h 2831613"/>
              <a:gd name="connsiteX412" fmla="*/ 11183838 w 14842808"/>
              <a:gd name="connsiteY412" fmla="*/ 2089388 h 2831613"/>
              <a:gd name="connsiteX413" fmla="*/ 10916095 w 14842808"/>
              <a:gd name="connsiteY413" fmla="*/ 1899397 h 2831613"/>
              <a:gd name="connsiteX414" fmla="*/ 10538834 w 14842808"/>
              <a:gd name="connsiteY414" fmla="*/ 2370904 h 2831613"/>
              <a:gd name="connsiteX415" fmla="*/ 10903469 w 14842808"/>
              <a:gd name="connsiteY415" fmla="*/ 2831613 h 2831613"/>
              <a:gd name="connsiteX416" fmla="*/ 11183838 w 14842808"/>
              <a:gd name="connsiteY416" fmla="*/ 2632624 h 2831613"/>
              <a:gd name="connsiteX417" fmla="*/ 11183838 w 14842808"/>
              <a:gd name="connsiteY417" fmla="*/ 2700753 h 2831613"/>
              <a:gd name="connsiteX418" fmla="*/ 11192857 w 14842808"/>
              <a:gd name="connsiteY418" fmla="*/ 2813617 h 2831613"/>
              <a:gd name="connsiteX419" fmla="*/ 11343864 w 14842808"/>
              <a:gd name="connsiteY419" fmla="*/ 2813617 h 2831613"/>
              <a:gd name="connsiteX420" fmla="*/ 11333042 w 14842808"/>
              <a:gd name="connsiteY420" fmla="*/ 2627225 h 2831613"/>
              <a:gd name="connsiteX421" fmla="*/ 11333042 w 14842808"/>
              <a:gd name="connsiteY421" fmla="*/ 1558750 h 2831613"/>
              <a:gd name="connsiteX422" fmla="*/ 5712261 w 14842808"/>
              <a:gd name="connsiteY422" fmla="*/ 1532012 h 2831613"/>
              <a:gd name="connsiteX423" fmla="*/ 5606350 w 14842808"/>
              <a:gd name="connsiteY423" fmla="*/ 1637677 h 2831613"/>
              <a:gd name="connsiteX424" fmla="*/ 5712261 w 14842808"/>
              <a:gd name="connsiteY424" fmla="*/ 1741542 h 2831613"/>
              <a:gd name="connsiteX425" fmla="*/ 5816369 w 14842808"/>
              <a:gd name="connsiteY425" fmla="*/ 1637677 h 2831613"/>
              <a:gd name="connsiteX426" fmla="*/ 5712261 w 14842808"/>
              <a:gd name="connsiteY426" fmla="*/ 1532012 h 2831613"/>
              <a:gd name="connsiteX427" fmla="*/ 11623976 w 14842808"/>
              <a:gd name="connsiteY427" fmla="*/ 1532012 h 2831613"/>
              <a:gd name="connsiteX428" fmla="*/ 11518064 w 14842808"/>
              <a:gd name="connsiteY428" fmla="*/ 1637677 h 2831613"/>
              <a:gd name="connsiteX429" fmla="*/ 11623976 w 14842808"/>
              <a:gd name="connsiteY429" fmla="*/ 1741542 h 2831613"/>
              <a:gd name="connsiteX430" fmla="*/ 11728083 w 14842808"/>
              <a:gd name="connsiteY430" fmla="*/ 1637677 h 2831613"/>
              <a:gd name="connsiteX431" fmla="*/ 11623976 w 14842808"/>
              <a:gd name="connsiteY431" fmla="*/ 1532012 h 2831613"/>
              <a:gd name="connsiteX432" fmla="*/ 12906510 w 14842808"/>
              <a:gd name="connsiteY432" fmla="*/ 1532012 h 2831613"/>
              <a:gd name="connsiteX433" fmla="*/ 12800598 w 14842808"/>
              <a:gd name="connsiteY433" fmla="*/ 1637677 h 2831613"/>
              <a:gd name="connsiteX434" fmla="*/ 12906510 w 14842808"/>
              <a:gd name="connsiteY434" fmla="*/ 1741542 h 2831613"/>
              <a:gd name="connsiteX435" fmla="*/ 13010617 w 14842808"/>
              <a:gd name="connsiteY435" fmla="*/ 1637677 h 2831613"/>
              <a:gd name="connsiteX436" fmla="*/ 12906510 w 14842808"/>
              <a:gd name="connsiteY436" fmla="*/ 1532012 h 28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14842808" h="2831613">
                <a:moveTo>
                  <a:pt x="1397722" y="1202934"/>
                </a:moveTo>
                <a:cubicBezTo>
                  <a:pt x="1259341" y="1202934"/>
                  <a:pt x="1182034" y="1072074"/>
                  <a:pt x="1182034" y="835550"/>
                </a:cubicBezTo>
                <a:cubicBezTo>
                  <a:pt x="1182034" y="595426"/>
                  <a:pt x="1259341" y="468165"/>
                  <a:pt x="1397722" y="468165"/>
                </a:cubicBezTo>
                <a:cubicBezTo>
                  <a:pt x="1536103" y="468165"/>
                  <a:pt x="1613410" y="597225"/>
                  <a:pt x="1613410" y="835550"/>
                </a:cubicBezTo>
                <a:cubicBezTo>
                  <a:pt x="1613153" y="1075674"/>
                  <a:pt x="1535845" y="1202934"/>
                  <a:pt x="1397722" y="1202934"/>
                </a:cubicBezTo>
                <a:moveTo>
                  <a:pt x="1397722" y="369441"/>
                </a:moveTo>
                <a:cubicBezTo>
                  <a:pt x="1115549" y="369441"/>
                  <a:pt x="959388" y="579229"/>
                  <a:pt x="959388" y="835550"/>
                </a:cubicBezTo>
                <a:cubicBezTo>
                  <a:pt x="959388" y="1091871"/>
                  <a:pt x="1115807" y="1301658"/>
                  <a:pt x="1397722" y="1301658"/>
                </a:cubicBezTo>
                <a:cubicBezTo>
                  <a:pt x="1679895" y="1301658"/>
                  <a:pt x="1836056" y="1091871"/>
                  <a:pt x="1836056" y="835550"/>
                </a:cubicBezTo>
                <a:cubicBezTo>
                  <a:pt x="1836056" y="578972"/>
                  <a:pt x="1679637" y="369441"/>
                  <a:pt x="1397722" y="369441"/>
                </a:cubicBezTo>
                <a:moveTo>
                  <a:pt x="3357471" y="369441"/>
                </a:moveTo>
                <a:cubicBezTo>
                  <a:pt x="3224501" y="369441"/>
                  <a:pt x="3150802" y="426773"/>
                  <a:pt x="3109571" y="500301"/>
                </a:cubicBezTo>
                <a:lnTo>
                  <a:pt x="3098748" y="500301"/>
                </a:lnTo>
                <a:lnTo>
                  <a:pt x="3098748" y="387438"/>
                </a:lnTo>
                <a:lnTo>
                  <a:pt x="2886667" y="387438"/>
                </a:lnTo>
                <a:lnTo>
                  <a:pt x="2886667" y="1283661"/>
                </a:lnTo>
                <a:lnTo>
                  <a:pt x="3098748" y="1283661"/>
                </a:lnTo>
                <a:lnTo>
                  <a:pt x="3098748" y="704433"/>
                </a:lnTo>
                <a:cubicBezTo>
                  <a:pt x="3098748" y="571773"/>
                  <a:pt x="3167036" y="494645"/>
                  <a:pt x="3276555" y="494645"/>
                </a:cubicBezTo>
                <a:cubicBezTo>
                  <a:pt x="3382467" y="494645"/>
                  <a:pt x="3429367" y="564574"/>
                  <a:pt x="3429367" y="670239"/>
                </a:cubicBezTo>
                <a:lnTo>
                  <a:pt x="3429367" y="1283147"/>
                </a:lnTo>
                <a:lnTo>
                  <a:pt x="3641447" y="1283147"/>
                </a:lnTo>
                <a:lnTo>
                  <a:pt x="3641447" y="668697"/>
                </a:lnTo>
                <a:cubicBezTo>
                  <a:pt x="3641189" y="484105"/>
                  <a:pt x="3544297" y="369441"/>
                  <a:pt x="3357471" y="369441"/>
                </a:cubicBezTo>
                <a:moveTo>
                  <a:pt x="4122559" y="369441"/>
                </a:moveTo>
                <a:cubicBezTo>
                  <a:pt x="3926712" y="369441"/>
                  <a:pt x="3779312" y="451968"/>
                  <a:pt x="3779312" y="627562"/>
                </a:cubicBezTo>
                <a:cubicBezTo>
                  <a:pt x="3779312" y="776418"/>
                  <a:pt x="3881616" y="856888"/>
                  <a:pt x="3996805" y="885683"/>
                </a:cubicBezTo>
                <a:lnTo>
                  <a:pt x="4176416" y="930417"/>
                </a:lnTo>
                <a:cubicBezTo>
                  <a:pt x="4271762" y="953812"/>
                  <a:pt x="4314797" y="987748"/>
                  <a:pt x="4314797" y="1063076"/>
                </a:cubicBezTo>
                <a:cubicBezTo>
                  <a:pt x="4314797" y="1154601"/>
                  <a:pt x="4250116" y="1206534"/>
                  <a:pt x="4136989" y="1206534"/>
                </a:cubicBezTo>
                <a:cubicBezTo>
                  <a:pt x="4014843" y="1206534"/>
                  <a:pt x="3951966" y="1147402"/>
                  <a:pt x="3932124" y="998546"/>
                </a:cubicBezTo>
                <a:lnTo>
                  <a:pt x="3741690" y="1052278"/>
                </a:lnTo>
                <a:cubicBezTo>
                  <a:pt x="3752513" y="1206534"/>
                  <a:pt x="3896305" y="1301401"/>
                  <a:pt x="4113539" y="1301401"/>
                </a:cubicBezTo>
                <a:cubicBezTo>
                  <a:pt x="4356028" y="1301401"/>
                  <a:pt x="4487193" y="1188537"/>
                  <a:pt x="4487193" y="1009344"/>
                </a:cubicBezTo>
                <a:cubicBezTo>
                  <a:pt x="4487193" y="840949"/>
                  <a:pt x="4370458" y="771019"/>
                  <a:pt x="4248313" y="740425"/>
                </a:cubicBezTo>
                <a:lnTo>
                  <a:pt x="4075916" y="697491"/>
                </a:lnTo>
                <a:cubicBezTo>
                  <a:pt x="3989589" y="675895"/>
                  <a:pt x="3951966" y="636560"/>
                  <a:pt x="3951966" y="579229"/>
                </a:cubicBezTo>
                <a:cubicBezTo>
                  <a:pt x="3951966" y="507500"/>
                  <a:pt x="4013039" y="464566"/>
                  <a:pt x="4104778" y="464566"/>
                </a:cubicBezTo>
                <a:cubicBezTo>
                  <a:pt x="4212493" y="464566"/>
                  <a:pt x="4278978" y="523697"/>
                  <a:pt x="4287997" y="636560"/>
                </a:cubicBezTo>
                <a:lnTo>
                  <a:pt x="4467608" y="582828"/>
                </a:lnTo>
                <a:cubicBezTo>
                  <a:pt x="4445962" y="457110"/>
                  <a:pt x="4322013" y="369441"/>
                  <a:pt x="4122559" y="369441"/>
                </a:cubicBezTo>
                <a:moveTo>
                  <a:pt x="5013658" y="1202934"/>
                </a:moveTo>
                <a:cubicBezTo>
                  <a:pt x="4875277" y="1202934"/>
                  <a:pt x="4797969" y="1072074"/>
                  <a:pt x="4797969" y="835550"/>
                </a:cubicBezTo>
                <a:cubicBezTo>
                  <a:pt x="4797969" y="595426"/>
                  <a:pt x="4875277" y="468165"/>
                  <a:pt x="5013658" y="468165"/>
                </a:cubicBezTo>
                <a:cubicBezTo>
                  <a:pt x="5152039" y="468165"/>
                  <a:pt x="5229346" y="597225"/>
                  <a:pt x="5229346" y="835550"/>
                </a:cubicBezTo>
                <a:cubicBezTo>
                  <a:pt x="5229089" y="1075674"/>
                  <a:pt x="5152039" y="1202934"/>
                  <a:pt x="5013658" y="1202934"/>
                </a:cubicBezTo>
                <a:moveTo>
                  <a:pt x="5013658" y="369441"/>
                </a:moveTo>
                <a:cubicBezTo>
                  <a:pt x="4731485" y="369441"/>
                  <a:pt x="4575324" y="579229"/>
                  <a:pt x="4575324" y="835550"/>
                </a:cubicBezTo>
                <a:cubicBezTo>
                  <a:pt x="4575324" y="1091871"/>
                  <a:pt x="4731743" y="1301658"/>
                  <a:pt x="5013658" y="1301658"/>
                </a:cubicBezTo>
                <a:cubicBezTo>
                  <a:pt x="5295831" y="1301658"/>
                  <a:pt x="5451992" y="1091871"/>
                  <a:pt x="5451992" y="835550"/>
                </a:cubicBezTo>
                <a:cubicBezTo>
                  <a:pt x="5451992" y="578972"/>
                  <a:pt x="5295573" y="369441"/>
                  <a:pt x="5013658" y="369441"/>
                </a:cubicBezTo>
                <a:moveTo>
                  <a:pt x="6048292" y="369441"/>
                </a:moveTo>
                <a:cubicBezTo>
                  <a:pt x="5915322" y="369441"/>
                  <a:pt x="5841623" y="426773"/>
                  <a:pt x="5800392" y="500301"/>
                </a:cubicBezTo>
                <a:lnTo>
                  <a:pt x="5789569" y="500301"/>
                </a:lnTo>
                <a:lnTo>
                  <a:pt x="5789569" y="387438"/>
                </a:lnTo>
                <a:lnTo>
                  <a:pt x="5577488" y="387438"/>
                </a:lnTo>
                <a:lnTo>
                  <a:pt x="5577488" y="1283661"/>
                </a:lnTo>
                <a:lnTo>
                  <a:pt x="5789569" y="1283661"/>
                </a:lnTo>
                <a:lnTo>
                  <a:pt x="5789569" y="704433"/>
                </a:lnTo>
                <a:cubicBezTo>
                  <a:pt x="5789569" y="571773"/>
                  <a:pt x="5857857" y="494645"/>
                  <a:pt x="5967376" y="494645"/>
                </a:cubicBezTo>
                <a:cubicBezTo>
                  <a:pt x="6073288" y="494645"/>
                  <a:pt x="6120188" y="564574"/>
                  <a:pt x="6120188" y="670239"/>
                </a:cubicBezTo>
                <a:lnTo>
                  <a:pt x="6120188" y="1283147"/>
                </a:lnTo>
                <a:lnTo>
                  <a:pt x="6332269" y="1283147"/>
                </a:lnTo>
                <a:lnTo>
                  <a:pt x="6332269" y="668697"/>
                </a:lnTo>
                <a:cubicBezTo>
                  <a:pt x="6332269" y="484105"/>
                  <a:pt x="6235118" y="369441"/>
                  <a:pt x="6048292" y="369441"/>
                </a:cubicBezTo>
                <a:moveTo>
                  <a:pt x="9197289" y="1202934"/>
                </a:moveTo>
                <a:cubicBezTo>
                  <a:pt x="9058909" y="1202934"/>
                  <a:pt x="8981601" y="1072074"/>
                  <a:pt x="8981601" y="835550"/>
                </a:cubicBezTo>
                <a:cubicBezTo>
                  <a:pt x="8981601" y="595426"/>
                  <a:pt x="9058909" y="468165"/>
                  <a:pt x="9197289" y="468165"/>
                </a:cubicBezTo>
                <a:cubicBezTo>
                  <a:pt x="9335670" y="468165"/>
                  <a:pt x="9412978" y="597225"/>
                  <a:pt x="9412978" y="835550"/>
                </a:cubicBezTo>
                <a:cubicBezTo>
                  <a:pt x="9412978" y="1075674"/>
                  <a:pt x="9335670" y="1202934"/>
                  <a:pt x="9197289" y="1202934"/>
                </a:cubicBezTo>
                <a:moveTo>
                  <a:pt x="9197289" y="369441"/>
                </a:moveTo>
                <a:cubicBezTo>
                  <a:pt x="8915116" y="369441"/>
                  <a:pt x="8758955" y="579229"/>
                  <a:pt x="8758955" y="835550"/>
                </a:cubicBezTo>
                <a:cubicBezTo>
                  <a:pt x="8758955" y="1091871"/>
                  <a:pt x="8915374" y="1301658"/>
                  <a:pt x="9197289" y="1301658"/>
                </a:cubicBezTo>
                <a:cubicBezTo>
                  <a:pt x="9479462" y="1301658"/>
                  <a:pt x="9635623" y="1091871"/>
                  <a:pt x="9635623" y="835550"/>
                </a:cubicBezTo>
                <a:cubicBezTo>
                  <a:pt x="9635623" y="578972"/>
                  <a:pt x="9479462" y="369441"/>
                  <a:pt x="9197289" y="369441"/>
                </a:cubicBezTo>
                <a:moveTo>
                  <a:pt x="11157038" y="369441"/>
                </a:moveTo>
                <a:cubicBezTo>
                  <a:pt x="11024068" y="369441"/>
                  <a:pt x="10950369" y="426773"/>
                  <a:pt x="10909138" y="500301"/>
                </a:cubicBezTo>
                <a:lnTo>
                  <a:pt x="10898314" y="500301"/>
                </a:lnTo>
                <a:lnTo>
                  <a:pt x="10898314" y="387438"/>
                </a:lnTo>
                <a:lnTo>
                  <a:pt x="10686234" y="387438"/>
                </a:lnTo>
                <a:lnTo>
                  <a:pt x="10686234" y="1283661"/>
                </a:lnTo>
                <a:lnTo>
                  <a:pt x="10898314" y="1283661"/>
                </a:lnTo>
                <a:lnTo>
                  <a:pt x="10898314" y="704433"/>
                </a:lnTo>
                <a:cubicBezTo>
                  <a:pt x="10898314" y="571773"/>
                  <a:pt x="10966603" y="494645"/>
                  <a:pt x="11076123" y="494645"/>
                </a:cubicBezTo>
                <a:cubicBezTo>
                  <a:pt x="11182034" y="494645"/>
                  <a:pt x="11228934" y="564574"/>
                  <a:pt x="11228934" y="670239"/>
                </a:cubicBezTo>
                <a:lnTo>
                  <a:pt x="11228934" y="1283147"/>
                </a:lnTo>
                <a:lnTo>
                  <a:pt x="11441014" y="1283147"/>
                </a:lnTo>
                <a:lnTo>
                  <a:pt x="11441014" y="668697"/>
                </a:lnTo>
                <a:cubicBezTo>
                  <a:pt x="11441014" y="484105"/>
                  <a:pt x="11343864" y="369441"/>
                  <a:pt x="11157038" y="369441"/>
                </a:cubicBezTo>
                <a:moveTo>
                  <a:pt x="11922383" y="369441"/>
                </a:moveTo>
                <a:cubicBezTo>
                  <a:pt x="11726537" y="369441"/>
                  <a:pt x="11579137" y="451968"/>
                  <a:pt x="11579137" y="627562"/>
                </a:cubicBezTo>
                <a:cubicBezTo>
                  <a:pt x="11579137" y="776418"/>
                  <a:pt x="11681441" y="856888"/>
                  <a:pt x="11796630" y="885683"/>
                </a:cubicBezTo>
                <a:lnTo>
                  <a:pt x="11976241" y="930417"/>
                </a:lnTo>
                <a:cubicBezTo>
                  <a:pt x="12071329" y="953812"/>
                  <a:pt x="12114621" y="987748"/>
                  <a:pt x="12114621" y="1063076"/>
                </a:cubicBezTo>
                <a:cubicBezTo>
                  <a:pt x="12114621" y="1154601"/>
                  <a:pt x="12049941" y="1206534"/>
                  <a:pt x="11936814" y="1206534"/>
                </a:cubicBezTo>
                <a:cubicBezTo>
                  <a:pt x="11814668" y="1206534"/>
                  <a:pt x="11751791" y="1147402"/>
                  <a:pt x="11731949" y="998546"/>
                </a:cubicBezTo>
                <a:lnTo>
                  <a:pt x="11541514" y="1052278"/>
                </a:lnTo>
                <a:cubicBezTo>
                  <a:pt x="11552337" y="1206534"/>
                  <a:pt x="11696130" y="1301401"/>
                  <a:pt x="11913364" y="1301401"/>
                </a:cubicBezTo>
                <a:cubicBezTo>
                  <a:pt x="12155852" y="1301401"/>
                  <a:pt x="12287018" y="1188537"/>
                  <a:pt x="12287018" y="1009344"/>
                </a:cubicBezTo>
                <a:cubicBezTo>
                  <a:pt x="12287018" y="840949"/>
                  <a:pt x="12170283" y="771019"/>
                  <a:pt x="12048137" y="740425"/>
                </a:cubicBezTo>
                <a:lnTo>
                  <a:pt x="11875741" y="697491"/>
                </a:lnTo>
                <a:cubicBezTo>
                  <a:pt x="11789414" y="675895"/>
                  <a:pt x="11751791" y="636560"/>
                  <a:pt x="11751791" y="579229"/>
                </a:cubicBezTo>
                <a:cubicBezTo>
                  <a:pt x="11751791" y="507500"/>
                  <a:pt x="11812864" y="464566"/>
                  <a:pt x="11904603" y="464566"/>
                </a:cubicBezTo>
                <a:cubicBezTo>
                  <a:pt x="12012318" y="464566"/>
                  <a:pt x="12078802" y="523697"/>
                  <a:pt x="12087821" y="636560"/>
                </a:cubicBezTo>
                <a:lnTo>
                  <a:pt x="12267433" y="582828"/>
                </a:lnTo>
                <a:cubicBezTo>
                  <a:pt x="12245787" y="457110"/>
                  <a:pt x="12121837" y="369441"/>
                  <a:pt x="11922383" y="369441"/>
                </a:cubicBezTo>
                <a:moveTo>
                  <a:pt x="12813224" y="1202934"/>
                </a:moveTo>
                <a:cubicBezTo>
                  <a:pt x="12674844" y="1202934"/>
                  <a:pt x="12597536" y="1072074"/>
                  <a:pt x="12597536" y="835550"/>
                </a:cubicBezTo>
                <a:cubicBezTo>
                  <a:pt x="12597536" y="595426"/>
                  <a:pt x="12674844" y="468165"/>
                  <a:pt x="12813224" y="468165"/>
                </a:cubicBezTo>
                <a:cubicBezTo>
                  <a:pt x="12951606" y="468165"/>
                  <a:pt x="13028913" y="597225"/>
                  <a:pt x="13028913" y="835550"/>
                </a:cubicBezTo>
                <a:cubicBezTo>
                  <a:pt x="13028913" y="1075674"/>
                  <a:pt x="12951606" y="1202934"/>
                  <a:pt x="12813224" y="1202934"/>
                </a:cubicBezTo>
                <a:moveTo>
                  <a:pt x="12813224" y="369441"/>
                </a:moveTo>
                <a:cubicBezTo>
                  <a:pt x="12531052" y="369441"/>
                  <a:pt x="12374891" y="579229"/>
                  <a:pt x="12374891" y="835550"/>
                </a:cubicBezTo>
                <a:cubicBezTo>
                  <a:pt x="12374891" y="1091871"/>
                  <a:pt x="12531310" y="1301658"/>
                  <a:pt x="12813224" y="1301658"/>
                </a:cubicBezTo>
                <a:cubicBezTo>
                  <a:pt x="13095398" y="1301658"/>
                  <a:pt x="13251560" y="1091871"/>
                  <a:pt x="13251560" y="835550"/>
                </a:cubicBezTo>
                <a:cubicBezTo>
                  <a:pt x="13251560" y="578972"/>
                  <a:pt x="13095398" y="369441"/>
                  <a:pt x="12813224" y="369441"/>
                </a:cubicBezTo>
                <a:moveTo>
                  <a:pt x="13847858" y="369441"/>
                </a:moveTo>
                <a:cubicBezTo>
                  <a:pt x="13714890" y="369441"/>
                  <a:pt x="13641190" y="426773"/>
                  <a:pt x="13599958" y="500301"/>
                </a:cubicBezTo>
                <a:lnTo>
                  <a:pt x="13589136" y="500301"/>
                </a:lnTo>
                <a:lnTo>
                  <a:pt x="13589136" y="387438"/>
                </a:lnTo>
                <a:lnTo>
                  <a:pt x="13377056" y="387438"/>
                </a:lnTo>
                <a:lnTo>
                  <a:pt x="13377056" y="1283661"/>
                </a:lnTo>
                <a:lnTo>
                  <a:pt x="13589136" y="1283661"/>
                </a:lnTo>
                <a:lnTo>
                  <a:pt x="13589136" y="704433"/>
                </a:lnTo>
                <a:cubicBezTo>
                  <a:pt x="13589136" y="571773"/>
                  <a:pt x="13657425" y="494645"/>
                  <a:pt x="13766944" y="494645"/>
                </a:cubicBezTo>
                <a:cubicBezTo>
                  <a:pt x="13872855" y="494645"/>
                  <a:pt x="13919755" y="564574"/>
                  <a:pt x="13919755" y="670239"/>
                </a:cubicBezTo>
                <a:lnTo>
                  <a:pt x="13919755" y="1283147"/>
                </a:lnTo>
                <a:lnTo>
                  <a:pt x="14131835" y="1283147"/>
                </a:lnTo>
                <a:lnTo>
                  <a:pt x="14131835" y="668697"/>
                </a:lnTo>
                <a:cubicBezTo>
                  <a:pt x="14131835" y="484105"/>
                  <a:pt x="14034943" y="369441"/>
                  <a:pt x="13847858" y="369441"/>
                </a:cubicBezTo>
                <a:moveTo>
                  <a:pt x="833634" y="28794"/>
                </a:moveTo>
                <a:lnTo>
                  <a:pt x="610730" y="28794"/>
                </a:lnTo>
                <a:lnTo>
                  <a:pt x="610730" y="955355"/>
                </a:lnTo>
                <a:cubicBezTo>
                  <a:pt x="610730" y="1106011"/>
                  <a:pt x="553265" y="1195479"/>
                  <a:pt x="416688" y="1195479"/>
                </a:cubicBezTo>
                <a:cubicBezTo>
                  <a:pt x="281915" y="1195479"/>
                  <a:pt x="222646" y="1100612"/>
                  <a:pt x="222646" y="937358"/>
                </a:cubicBezTo>
                <a:lnTo>
                  <a:pt x="222646" y="765363"/>
                </a:lnTo>
                <a:lnTo>
                  <a:pt x="0" y="821152"/>
                </a:lnTo>
                <a:lnTo>
                  <a:pt x="0" y="898280"/>
                </a:lnTo>
                <a:cubicBezTo>
                  <a:pt x="0" y="1133005"/>
                  <a:pt x="116735" y="1312456"/>
                  <a:pt x="416946" y="1312456"/>
                </a:cubicBezTo>
                <a:cubicBezTo>
                  <a:pt x="716899" y="1312456"/>
                  <a:pt x="833634" y="1133262"/>
                  <a:pt x="833634" y="898280"/>
                </a:cubicBezTo>
                <a:lnTo>
                  <a:pt x="833634" y="28794"/>
                </a:lnTo>
                <a:moveTo>
                  <a:pt x="2173633" y="28794"/>
                </a:moveTo>
                <a:lnTo>
                  <a:pt x="1961552" y="28794"/>
                </a:lnTo>
                <a:lnTo>
                  <a:pt x="1961552" y="1283404"/>
                </a:lnTo>
                <a:lnTo>
                  <a:pt x="2173633" y="1283404"/>
                </a:lnTo>
                <a:lnTo>
                  <a:pt x="2173633" y="704433"/>
                </a:lnTo>
                <a:cubicBezTo>
                  <a:pt x="2173633" y="571773"/>
                  <a:pt x="2241921" y="494645"/>
                  <a:pt x="2351441" y="494645"/>
                </a:cubicBezTo>
                <a:cubicBezTo>
                  <a:pt x="2457352" y="494645"/>
                  <a:pt x="2504252" y="564574"/>
                  <a:pt x="2504252" y="670239"/>
                </a:cubicBezTo>
                <a:lnTo>
                  <a:pt x="2504252" y="1283147"/>
                </a:lnTo>
                <a:lnTo>
                  <a:pt x="2716075" y="1283147"/>
                </a:lnTo>
                <a:lnTo>
                  <a:pt x="2716075" y="668697"/>
                </a:lnTo>
                <a:cubicBezTo>
                  <a:pt x="2716075" y="484105"/>
                  <a:pt x="2618925" y="369441"/>
                  <a:pt x="2432098" y="369441"/>
                </a:cubicBezTo>
                <a:cubicBezTo>
                  <a:pt x="2299129" y="369441"/>
                  <a:pt x="2225429" y="426773"/>
                  <a:pt x="2184198" y="500301"/>
                </a:cubicBezTo>
                <a:lnTo>
                  <a:pt x="2173375" y="500301"/>
                </a:lnTo>
                <a:lnTo>
                  <a:pt x="2173375" y="28794"/>
                </a:lnTo>
                <a:moveTo>
                  <a:pt x="8633201" y="28794"/>
                </a:moveTo>
                <a:lnTo>
                  <a:pt x="8410555" y="28794"/>
                </a:lnTo>
                <a:lnTo>
                  <a:pt x="8410555" y="955355"/>
                </a:lnTo>
                <a:cubicBezTo>
                  <a:pt x="8410555" y="1106011"/>
                  <a:pt x="8353090" y="1195479"/>
                  <a:pt x="8216513" y="1195479"/>
                </a:cubicBezTo>
                <a:cubicBezTo>
                  <a:pt x="8081740" y="1195479"/>
                  <a:pt x="8022471" y="1100612"/>
                  <a:pt x="8022471" y="937358"/>
                </a:cubicBezTo>
                <a:lnTo>
                  <a:pt x="8022471" y="765363"/>
                </a:lnTo>
                <a:lnTo>
                  <a:pt x="7799825" y="820895"/>
                </a:lnTo>
                <a:lnTo>
                  <a:pt x="7799825" y="898023"/>
                </a:lnTo>
                <a:cubicBezTo>
                  <a:pt x="7799825" y="1132748"/>
                  <a:pt x="7916559" y="1312199"/>
                  <a:pt x="8216771" y="1312199"/>
                </a:cubicBezTo>
                <a:cubicBezTo>
                  <a:pt x="8516724" y="1312199"/>
                  <a:pt x="8633459" y="1133005"/>
                  <a:pt x="8633459" y="898023"/>
                </a:cubicBezTo>
                <a:lnTo>
                  <a:pt x="8633459" y="28794"/>
                </a:lnTo>
                <a:moveTo>
                  <a:pt x="9973200" y="28794"/>
                </a:moveTo>
                <a:lnTo>
                  <a:pt x="9761120" y="28794"/>
                </a:lnTo>
                <a:lnTo>
                  <a:pt x="9761120" y="1283404"/>
                </a:lnTo>
                <a:lnTo>
                  <a:pt x="9973200" y="1283404"/>
                </a:lnTo>
                <a:lnTo>
                  <a:pt x="9973200" y="704433"/>
                </a:lnTo>
                <a:cubicBezTo>
                  <a:pt x="9973200" y="571773"/>
                  <a:pt x="10041488" y="494645"/>
                  <a:pt x="10151007" y="494645"/>
                </a:cubicBezTo>
                <a:cubicBezTo>
                  <a:pt x="10256919" y="494645"/>
                  <a:pt x="10303819" y="564574"/>
                  <a:pt x="10303819" y="670239"/>
                </a:cubicBezTo>
                <a:lnTo>
                  <a:pt x="10303819" y="1283147"/>
                </a:lnTo>
                <a:lnTo>
                  <a:pt x="10515899" y="1283147"/>
                </a:lnTo>
                <a:lnTo>
                  <a:pt x="10515899" y="668697"/>
                </a:lnTo>
                <a:cubicBezTo>
                  <a:pt x="10515899" y="484105"/>
                  <a:pt x="10419008" y="369441"/>
                  <a:pt x="10231923" y="369441"/>
                </a:cubicBezTo>
                <a:cubicBezTo>
                  <a:pt x="10098954" y="369441"/>
                  <a:pt x="10025254" y="426773"/>
                  <a:pt x="9984023" y="500301"/>
                </a:cubicBezTo>
                <a:lnTo>
                  <a:pt x="9973200" y="500301"/>
                </a:lnTo>
                <a:lnTo>
                  <a:pt x="9973200" y="28794"/>
                </a:lnTo>
                <a:moveTo>
                  <a:pt x="7030872" y="1181339"/>
                </a:moveTo>
                <a:cubicBezTo>
                  <a:pt x="6858476" y="1181339"/>
                  <a:pt x="6752307" y="1041480"/>
                  <a:pt x="6752307" y="892624"/>
                </a:cubicBezTo>
                <a:cubicBezTo>
                  <a:pt x="6752307" y="799300"/>
                  <a:pt x="6793538" y="713431"/>
                  <a:pt x="6861826" y="665097"/>
                </a:cubicBezTo>
                <a:lnTo>
                  <a:pt x="7267949" y="1107810"/>
                </a:lnTo>
                <a:cubicBezTo>
                  <a:pt x="7192702" y="1152544"/>
                  <a:pt x="7108179" y="1181339"/>
                  <a:pt x="7030872" y="1181339"/>
                </a:cubicBezTo>
                <a:moveTo>
                  <a:pt x="7426171" y="960754"/>
                </a:moveTo>
                <a:lnTo>
                  <a:pt x="7074164" y="573573"/>
                </a:lnTo>
                <a:cubicBezTo>
                  <a:pt x="7137041" y="548378"/>
                  <a:pt x="7198114" y="539637"/>
                  <a:pt x="7248364" y="539637"/>
                </a:cubicBezTo>
                <a:cubicBezTo>
                  <a:pt x="7393960" y="539637"/>
                  <a:pt x="7483637" y="623963"/>
                  <a:pt x="7483637" y="768963"/>
                </a:cubicBezTo>
                <a:cubicBezTo>
                  <a:pt x="7483637" y="833493"/>
                  <a:pt x="7465598" y="899823"/>
                  <a:pt x="7426171" y="960754"/>
                </a:cubicBezTo>
                <a:moveTo>
                  <a:pt x="7025461" y="521640"/>
                </a:moveTo>
                <a:lnTo>
                  <a:pt x="6948153" y="435514"/>
                </a:lnTo>
                <a:cubicBezTo>
                  <a:pt x="6879864" y="360186"/>
                  <a:pt x="6860022" y="313652"/>
                  <a:pt x="6860022" y="258121"/>
                </a:cubicBezTo>
                <a:cubicBezTo>
                  <a:pt x="6860022" y="154255"/>
                  <a:pt x="6926507" y="95124"/>
                  <a:pt x="7030614" y="95124"/>
                </a:cubicBezTo>
                <a:cubicBezTo>
                  <a:pt x="7136526" y="95124"/>
                  <a:pt x="7199403" y="156055"/>
                  <a:pt x="7199403" y="267119"/>
                </a:cubicBezTo>
                <a:cubicBezTo>
                  <a:pt x="7199918" y="369441"/>
                  <a:pt x="7149410" y="466108"/>
                  <a:pt x="7025461" y="521640"/>
                </a:cubicBezTo>
                <a:moveTo>
                  <a:pt x="7036283" y="0"/>
                </a:moveTo>
                <a:cubicBezTo>
                  <a:pt x="6788383" y="0"/>
                  <a:pt x="6666238" y="138059"/>
                  <a:pt x="6666238" y="310053"/>
                </a:cubicBezTo>
                <a:cubicBezTo>
                  <a:pt x="6666238" y="403121"/>
                  <a:pt x="6705665" y="496445"/>
                  <a:pt x="6810030" y="609308"/>
                </a:cubicBezTo>
                <a:lnTo>
                  <a:pt x="6811834" y="612908"/>
                </a:lnTo>
                <a:cubicBezTo>
                  <a:pt x="6635829" y="697234"/>
                  <a:pt x="6554914" y="833493"/>
                  <a:pt x="6554914" y="973094"/>
                </a:cubicBezTo>
                <a:cubicBezTo>
                  <a:pt x="6554914" y="1157686"/>
                  <a:pt x="6696903" y="1311941"/>
                  <a:pt x="6915941" y="1311941"/>
                </a:cubicBezTo>
                <a:cubicBezTo>
                  <a:pt x="7041694" y="1311941"/>
                  <a:pt x="7189094" y="1260009"/>
                  <a:pt x="7322064" y="1166684"/>
                </a:cubicBezTo>
                <a:lnTo>
                  <a:pt x="7429780" y="1283147"/>
                </a:lnTo>
                <a:lnTo>
                  <a:pt x="7711952" y="1283147"/>
                </a:lnTo>
                <a:lnTo>
                  <a:pt x="7711952" y="1274406"/>
                </a:lnTo>
                <a:lnTo>
                  <a:pt x="7482091" y="1021684"/>
                </a:lnTo>
                <a:cubicBezTo>
                  <a:pt x="7579241" y="907021"/>
                  <a:pt x="7634902" y="781560"/>
                  <a:pt x="7634902" y="672039"/>
                </a:cubicBezTo>
                <a:cubicBezTo>
                  <a:pt x="7634902" y="535780"/>
                  <a:pt x="7543164" y="444512"/>
                  <a:pt x="7399629" y="444512"/>
                </a:cubicBezTo>
                <a:cubicBezTo>
                  <a:pt x="7324126" y="444512"/>
                  <a:pt x="7239603" y="466108"/>
                  <a:pt x="7183941" y="487447"/>
                </a:cubicBezTo>
                <a:lnTo>
                  <a:pt x="7180333" y="480248"/>
                </a:lnTo>
                <a:cubicBezTo>
                  <a:pt x="7316910" y="406720"/>
                  <a:pt x="7374375" y="338590"/>
                  <a:pt x="7374375" y="243723"/>
                </a:cubicBezTo>
                <a:cubicBezTo>
                  <a:pt x="7374118" y="107722"/>
                  <a:pt x="7251971" y="0"/>
                  <a:pt x="7036283" y="0"/>
                </a:cubicBezTo>
                <a:moveTo>
                  <a:pt x="3908932" y="1917394"/>
                </a:moveTo>
                <a:lnTo>
                  <a:pt x="3756120" y="1917394"/>
                </a:lnTo>
                <a:lnTo>
                  <a:pt x="3526259" y="2641622"/>
                </a:lnTo>
                <a:lnTo>
                  <a:pt x="3294594" y="1917394"/>
                </a:lnTo>
                <a:lnTo>
                  <a:pt x="3136371" y="1917394"/>
                </a:lnTo>
                <a:lnTo>
                  <a:pt x="3429109" y="2813617"/>
                </a:lnTo>
                <a:lnTo>
                  <a:pt x="3615936" y="2813617"/>
                </a:lnTo>
                <a:lnTo>
                  <a:pt x="3908932" y="1917394"/>
                </a:lnTo>
                <a:moveTo>
                  <a:pt x="5785961" y="1917394"/>
                </a:moveTo>
                <a:lnTo>
                  <a:pt x="5636757" y="1917394"/>
                </a:lnTo>
                <a:lnTo>
                  <a:pt x="5636757" y="2813617"/>
                </a:lnTo>
                <a:lnTo>
                  <a:pt x="5785961" y="2813617"/>
                </a:lnTo>
                <a:lnTo>
                  <a:pt x="5785961" y="1917394"/>
                </a:lnTo>
                <a:close/>
                <a:moveTo>
                  <a:pt x="6702056" y="1917394"/>
                </a:moveTo>
                <a:lnTo>
                  <a:pt x="6549245" y="1917394"/>
                </a:lnTo>
                <a:lnTo>
                  <a:pt x="6319384" y="2641622"/>
                </a:lnTo>
                <a:lnTo>
                  <a:pt x="6087719" y="1917394"/>
                </a:lnTo>
                <a:lnTo>
                  <a:pt x="5929754" y="1917394"/>
                </a:lnTo>
                <a:lnTo>
                  <a:pt x="6222492" y="2813617"/>
                </a:lnTo>
                <a:lnTo>
                  <a:pt x="6409319" y="2813617"/>
                </a:lnTo>
                <a:lnTo>
                  <a:pt x="6702056" y="1917394"/>
                </a:lnTo>
                <a:moveTo>
                  <a:pt x="11697676" y="1917394"/>
                </a:moveTo>
                <a:lnTo>
                  <a:pt x="11548472" y="1917394"/>
                </a:lnTo>
                <a:lnTo>
                  <a:pt x="11548472" y="2813617"/>
                </a:lnTo>
                <a:lnTo>
                  <a:pt x="11697676" y="2813617"/>
                </a:lnTo>
                <a:lnTo>
                  <a:pt x="11697676" y="1917394"/>
                </a:lnTo>
                <a:close/>
                <a:moveTo>
                  <a:pt x="12980209" y="1917394"/>
                </a:moveTo>
                <a:lnTo>
                  <a:pt x="12831005" y="1917394"/>
                </a:lnTo>
                <a:lnTo>
                  <a:pt x="12831005" y="2813617"/>
                </a:lnTo>
                <a:lnTo>
                  <a:pt x="12980209" y="2813617"/>
                </a:lnTo>
                <a:lnTo>
                  <a:pt x="12980209" y="1917394"/>
                </a:lnTo>
                <a:close/>
                <a:moveTo>
                  <a:pt x="853219" y="1899397"/>
                </a:moveTo>
                <a:cubicBezTo>
                  <a:pt x="725661" y="1899397"/>
                  <a:pt x="637530" y="1960328"/>
                  <a:pt x="601711" y="2055452"/>
                </a:cubicBezTo>
                <a:lnTo>
                  <a:pt x="601711" y="1917394"/>
                </a:lnTo>
                <a:lnTo>
                  <a:pt x="452507" y="1917394"/>
                </a:lnTo>
                <a:lnTo>
                  <a:pt x="452507" y="2813617"/>
                </a:lnTo>
                <a:lnTo>
                  <a:pt x="601711" y="2813617"/>
                </a:lnTo>
                <a:lnTo>
                  <a:pt x="601711" y="2223847"/>
                </a:lnTo>
                <a:cubicBezTo>
                  <a:pt x="601711" y="2098386"/>
                  <a:pt x="664588" y="2014060"/>
                  <a:pt x="797557" y="2014060"/>
                </a:cubicBezTo>
                <a:cubicBezTo>
                  <a:pt x="928722" y="2014060"/>
                  <a:pt x="991599" y="2098386"/>
                  <a:pt x="991599" y="2223847"/>
                </a:cubicBezTo>
                <a:lnTo>
                  <a:pt x="991599" y="2813617"/>
                </a:lnTo>
                <a:lnTo>
                  <a:pt x="1140803" y="2813617"/>
                </a:lnTo>
                <a:lnTo>
                  <a:pt x="1140803" y="2193511"/>
                </a:lnTo>
                <a:cubicBezTo>
                  <a:pt x="1140803" y="2024858"/>
                  <a:pt x="1034892" y="1899397"/>
                  <a:pt x="853219" y="1899397"/>
                </a:cubicBezTo>
                <a:moveTo>
                  <a:pt x="1756945" y="1899397"/>
                </a:moveTo>
                <a:cubicBezTo>
                  <a:pt x="1629387" y="1899397"/>
                  <a:pt x="1541257" y="1960328"/>
                  <a:pt x="1505437" y="2055452"/>
                </a:cubicBezTo>
                <a:lnTo>
                  <a:pt x="1505437" y="1917394"/>
                </a:lnTo>
                <a:lnTo>
                  <a:pt x="1356234" y="1917394"/>
                </a:lnTo>
                <a:lnTo>
                  <a:pt x="1356234" y="2813617"/>
                </a:lnTo>
                <a:lnTo>
                  <a:pt x="1505437" y="2813617"/>
                </a:lnTo>
                <a:lnTo>
                  <a:pt x="1505437" y="2223847"/>
                </a:lnTo>
                <a:cubicBezTo>
                  <a:pt x="1505437" y="2098386"/>
                  <a:pt x="1568314" y="2014060"/>
                  <a:pt x="1701283" y="2014060"/>
                </a:cubicBezTo>
                <a:cubicBezTo>
                  <a:pt x="1832449" y="2014060"/>
                  <a:pt x="1895326" y="2098386"/>
                  <a:pt x="1895326" y="2223847"/>
                </a:cubicBezTo>
                <a:lnTo>
                  <a:pt x="1895326" y="2813617"/>
                </a:lnTo>
                <a:lnTo>
                  <a:pt x="2044529" y="2813617"/>
                </a:lnTo>
                <a:lnTo>
                  <a:pt x="2044529" y="2193511"/>
                </a:lnTo>
                <a:cubicBezTo>
                  <a:pt x="2044272" y="2024858"/>
                  <a:pt x="1938360" y="1899397"/>
                  <a:pt x="1756945" y="1899397"/>
                </a:cubicBezTo>
                <a:moveTo>
                  <a:pt x="2644179" y="2704353"/>
                </a:moveTo>
                <a:cubicBezTo>
                  <a:pt x="2493171" y="2704353"/>
                  <a:pt x="2389064" y="2596888"/>
                  <a:pt x="2389064" y="2365505"/>
                </a:cubicBezTo>
                <a:cubicBezTo>
                  <a:pt x="2389064" y="2132580"/>
                  <a:pt x="2491367" y="2026658"/>
                  <a:pt x="2644179" y="2026658"/>
                </a:cubicBezTo>
                <a:cubicBezTo>
                  <a:pt x="2795186" y="2026658"/>
                  <a:pt x="2899294" y="2132323"/>
                  <a:pt x="2899294" y="2365505"/>
                </a:cubicBezTo>
                <a:cubicBezTo>
                  <a:pt x="2899294" y="2596631"/>
                  <a:pt x="2798794" y="2704353"/>
                  <a:pt x="2644179" y="2704353"/>
                </a:cubicBezTo>
                <a:moveTo>
                  <a:pt x="2651394" y="1899397"/>
                </a:moveTo>
                <a:cubicBezTo>
                  <a:pt x="2381848" y="1899397"/>
                  <a:pt x="2232902" y="2096587"/>
                  <a:pt x="2232902" y="2376303"/>
                </a:cubicBezTo>
                <a:cubicBezTo>
                  <a:pt x="2232902" y="2659362"/>
                  <a:pt x="2385714" y="2831613"/>
                  <a:pt x="2637221" y="2831613"/>
                </a:cubicBezTo>
                <a:cubicBezTo>
                  <a:pt x="2908571" y="2831613"/>
                  <a:pt x="3055971" y="2634424"/>
                  <a:pt x="3055971" y="2354707"/>
                </a:cubicBezTo>
                <a:cubicBezTo>
                  <a:pt x="3055713" y="2071392"/>
                  <a:pt x="2904706" y="1899397"/>
                  <a:pt x="2651394" y="1899397"/>
                </a:cubicBezTo>
                <a:moveTo>
                  <a:pt x="4365047" y="2723892"/>
                </a:moveTo>
                <a:cubicBezTo>
                  <a:pt x="4262743" y="2723892"/>
                  <a:pt x="4192651" y="2666560"/>
                  <a:pt x="4192651" y="2566294"/>
                </a:cubicBezTo>
                <a:cubicBezTo>
                  <a:pt x="4192651" y="2481968"/>
                  <a:pt x="4241097" y="2440833"/>
                  <a:pt x="4343659" y="2415638"/>
                </a:cubicBezTo>
                <a:lnTo>
                  <a:pt x="4453178" y="2388644"/>
                </a:lnTo>
                <a:cubicBezTo>
                  <a:pt x="4521466" y="2372447"/>
                  <a:pt x="4559089" y="2361649"/>
                  <a:pt x="4573520" y="2349309"/>
                </a:cubicBezTo>
                <a:lnTo>
                  <a:pt x="4573520" y="2523103"/>
                </a:lnTo>
                <a:cubicBezTo>
                  <a:pt x="4573520" y="2655762"/>
                  <a:pt x="4481782" y="2723892"/>
                  <a:pt x="4365047" y="2723892"/>
                </a:cubicBezTo>
                <a:moveTo>
                  <a:pt x="4411947" y="1899397"/>
                </a:moveTo>
                <a:cubicBezTo>
                  <a:pt x="4194455" y="1899397"/>
                  <a:pt x="4059682" y="2030257"/>
                  <a:pt x="4049116" y="2186312"/>
                </a:cubicBezTo>
                <a:lnTo>
                  <a:pt x="4187497" y="2215106"/>
                </a:lnTo>
                <a:cubicBezTo>
                  <a:pt x="4194713" y="2100443"/>
                  <a:pt x="4264805" y="2014317"/>
                  <a:pt x="4401381" y="2014317"/>
                </a:cubicBezTo>
                <a:cubicBezTo>
                  <a:pt x="4516312" y="2014317"/>
                  <a:pt x="4573777" y="2077048"/>
                  <a:pt x="4573777" y="2180913"/>
                </a:cubicBezTo>
                <a:lnTo>
                  <a:pt x="4573777" y="2186312"/>
                </a:lnTo>
                <a:cubicBezTo>
                  <a:pt x="4573777" y="2229246"/>
                  <a:pt x="4561151" y="2247243"/>
                  <a:pt x="4521724" y="2258041"/>
                </a:cubicBezTo>
                <a:lnTo>
                  <a:pt x="4263001" y="2322571"/>
                </a:lnTo>
                <a:cubicBezTo>
                  <a:pt x="4124620" y="2358564"/>
                  <a:pt x="4043705" y="2449831"/>
                  <a:pt x="4043705" y="2577092"/>
                </a:cubicBezTo>
                <a:cubicBezTo>
                  <a:pt x="4043705" y="2738546"/>
                  <a:pt x="4164047" y="2831613"/>
                  <a:pt x="4324074" y="2831613"/>
                </a:cubicBezTo>
                <a:cubicBezTo>
                  <a:pt x="4458847" y="2831613"/>
                  <a:pt x="4548781" y="2767083"/>
                  <a:pt x="4573777" y="2677358"/>
                </a:cubicBezTo>
                <a:cubicBezTo>
                  <a:pt x="4577385" y="2761684"/>
                  <a:pt x="4584600" y="2797420"/>
                  <a:pt x="4591816" y="2813617"/>
                </a:cubicBezTo>
                <a:lnTo>
                  <a:pt x="4744627" y="2813617"/>
                </a:lnTo>
                <a:cubicBezTo>
                  <a:pt x="4728393" y="2767083"/>
                  <a:pt x="4721177" y="2702553"/>
                  <a:pt x="4721177" y="2627225"/>
                </a:cubicBezTo>
                <a:lnTo>
                  <a:pt x="4721177" y="2171915"/>
                </a:lnTo>
                <a:cubicBezTo>
                  <a:pt x="4720920" y="2003519"/>
                  <a:pt x="4603927" y="1899397"/>
                  <a:pt x="4411947" y="1899397"/>
                </a:cubicBezTo>
                <a:moveTo>
                  <a:pt x="6942741" y="2268581"/>
                </a:moveTo>
                <a:cubicBezTo>
                  <a:pt x="6962584" y="2110984"/>
                  <a:pt x="7043241" y="2021259"/>
                  <a:pt x="7185229" y="2021259"/>
                </a:cubicBezTo>
                <a:cubicBezTo>
                  <a:pt x="7320002" y="2021259"/>
                  <a:pt x="7399114" y="2101986"/>
                  <a:pt x="7402721" y="2268581"/>
                </a:cubicBezTo>
                <a:lnTo>
                  <a:pt x="6942741" y="2268581"/>
                </a:lnTo>
                <a:moveTo>
                  <a:pt x="7185229" y="1899397"/>
                </a:moveTo>
                <a:cubicBezTo>
                  <a:pt x="6948153" y="1899397"/>
                  <a:pt x="6782714" y="2065993"/>
                  <a:pt x="6782714" y="2372704"/>
                </a:cubicBezTo>
                <a:cubicBezTo>
                  <a:pt x="6782714" y="2666560"/>
                  <a:pt x="6935525" y="2831613"/>
                  <a:pt x="7185229" y="2831613"/>
                </a:cubicBezTo>
                <a:cubicBezTo>
                  <a:pt x="7390095" y="2831613"/>
                  <a:pt x="7519456" y="2715151"/>
                  <a:pt x="7551667" y="2539557"/>
                </a:cubicBezTo>
                <a:lnTo>
                  <a:pt x="7415091" y="2503821"/>
                </a:lnTo>
                <a:cubicBezTo>
                  <a:pt x="7391641" y="2654477"/>
                  <a:pt x="7310983" y="2706410"/>
                  <a:pt x="7199403" y="2706410"/>
                </a:cubicBezTo>
                <a:cubicBezTo>
                  <a:pt x="7021595" y="2706410"/>
                  <a:pt x="6942484" y="2575550"/>
                  <a:pt x="6937072" y="2374761"/>
                </a:cubicBezTo>
                <a:lnTo>
                  <a:pt x="7553213" y="2374761"/>
                </a:lnTo>
                <a:lnTo>
                  <a:pt x="7553213" y="2324627"/>
                </a:lnTo>
                <a:cubicBezTo>
                  <a:pt x="7553729" y="2010461"/>
                  <a:pt x="7382879" y="1899397"/>
                  <a:pt x="7185229" y="1899397"/>
                </a:cubicBezTo>
                <a:moveTo>
                  <a:pt x="9777354" y="2268581"/>
                </a:moveTo>
                <a:cubicBezTo>
                  <a:pt x="9797197" y="2110984"/>
                  <a:pt x="9877854" y="2021259"/>
                  <a:pt x="10019842" y="2021259"/>
                </a:cubicBezTo>
                <a:cubicBezTo>
                  <a:pt x="10154615" y="2021259"/>
                  <a:pt x="10233727" y="2101986"/>
                  <a:pt x="10237334" y="2268581"/>
                </a:cubicBezTo>
                <a:lnTo>
                  <a:pt x="9777354" y="2268581"/>
                </a:lnTo>
                <a:moveTo>
                  <a:pt x="10019842" y="1899397"/>
                </a:moveTo>
                <a:cubicBezTo>
                  <a:pt x="9782766" y="1899397"/>
                  <a:pt x="9617327" y="2065993"/>
                  <a:pt x="9617327" y="2372704"/>
                </a:cubicBezTo>
                <a:cubicBezTo>
                  <a:pt x="9617327" y="2666560"/>
                  <a:pt x="9770138" y="2831613"/>
                  <a:pt x="10019842" y="2831613"/>
                </a:cubicBezTo>
                <a:cubicBezTo>
                  <a:pt x="10224708" y="2831613"/>
                  <a:pt x="10354069" y="2715151"/>
                  <a:pt x="10386280" y="2539557"/>
                </a:cubicBezTo>
                <a:lnTo>
                  <a:pt x="10249704" y="2503821"/>
                </a:lnTo>
                <a:cubicBezTo>
                  <a:pt x="10226254" y="2654477"/>
                  <a:pt x="10145596" y="2706410"/>
                  <a:pt x="10034016" y="2706410"/>
                </a:cubicBezTo>
                <a:cubicBezTo>
                  <a:pt x="9856207" y="2706410"/>
                  <a:pt x="9777097" y="2575550"/>
                  <a:pt x="9771684" y="2374761"/>
                </a:cubicBezTo>
                <a:lnTo>
                  <a:pt x="10387826" y="2374761"/>
                </a:lnTo>
                <a:lnTo>
                  <a:pt x="10387826" y="2324627"/>
                </a:lnTo>
                <a:cubicBezTo>
                  <a:pt x="10388342" y="2010461"/>
                  <a:pt x="10217492" y="1899397"/>
                  <a:pt x="10019842" y="1899397"/>
                </a:cubicBezTo>
                <a:moveTo>
                  <a:pt x="12299387" y="1899397"/>
                </a:moveTo>
                <a:cubicBezTo>
                  <a:pt x="12053291" y="1899397"/>
                  <a:pt x="11886049" y="2071392"/>
                  <a:pt x="11886049" y="2374503"/>
                </a:cubicBezTo>
                <a:cubicBezTo>
                  <a:pt x="11886049" y="2671959"/>
                  <a:pt x="12049425" y="2831613"/>
                  <a:pt x="12292171" y="2831613"/>
                </a:cubicBezTo>
                <a:cubicBezTo>
                  <a:pt x="12511467" y="2831613"/>
                  <a:pt x="12635417" y="2697154"/>
                  <a:pt x="12660413" y="2512562"/>
                </a:cubicBezTo>
                <a:lnTo>
                  <a:pt x="12518425" y="2478369"/>
                </a:lnTo>
                <a:cubicBezTo>
                  <a:pt x="12493171" y="2646764"/>
                  <a:pt x="12421533" y="2704353"/>
                  <a:pt x="12302736" y="2704353"/>
                </a:cubicBezTo>
                <a:cubicBezTo>
                  <a:pt x="12130340" y="2704353"/>
                  <a:pt x="12042210" y="2578892"/>
                  <a:pt x="12042210" y="2363706"/>
                </a:cubicBezTo>
                <a:cubicBezTo>
                  <a:pt x="12042210" y="2139778"/>
                  <a:pt x="12135494" y="2026658"/>
                  <a:pt x="12295521" y="2026658"/>
                </a:cubicBezTo>
                <a:cubicBezTo>
                  <a:pt x="12408648" y="2026658"/>
                  <a:pt x="12491367" y="2082189"/>
                  <a:pt x="12518167" y="2241844"/>
                </a:cubicBezTo>
                <a:lnTo>
                  <a:pt x="12660156" y="2207908"/>
                </a:lnTo>
                <a:cubicBezTo>
                  <a:pt x="12635417" y="2024858"/>
                  <a:pt x="12511467" y="1899397"/>
                  <a:pt x="12299387" y="1899397"/>
                </a:cubicBezTo>
                <a:moveTo>
                  <a:pt x="13596350" y="1899397"/>
                </a:moveTo>
                <a:cubicBezTo>
                  <a:pt x="13468794" y="1899397"/>
                  <a:pt x="13380662" y="1960328"/>
                  <a:pt x="13344844" y="2055452"/>
                </a:cubicBezTo>
                <a:lnTo>
                  <a:pt x="13344844" y="1917394"/>
                </a:lnTo>
                <a:lnTo>
                  <a:pt x="13195639" y="1917394"/>
                </a:lnTo>
                <a:lnTo>
                  <a:pt x="13195639" y="2813617"/>
                </a:lnTo>
                <a:lnTo>
                  <a:pt x="13344844" y="2813617"/>
                </a:lnTo>
                <a:lnTo>
                  <a:pt x="13344844" y="2223847"/>
                </a:lnTo>
                <a:cubicBezTo>
                  <a:pt x="13344844" y="2098386"/>
                  <a:pt x="13407721" y="2014060"/>
                  <a:pt x="13540690" y="2014060"/>
                </a:cubicBezTo>
                <a:cubicBezTo>
                  <a:pt x="13671856" y="2014060"/>
                  <a:pt x="13734732" y="2098386"/>
                  <a:pt x="13734732" y="2223847"/>
                </a:cubicBezTo>
                <a:lnTo>
                  <a:pt x="13734732" y="2813617"/>
                </a:lnTo>
                <a:lnTo>
                  <a:pt x="13883936" y="2813617"/>
                </a:lnTo>
                <a:lnTo>
                  <a:pt x="13883936" y="2193511"/>
                </a:lnTo>
                <a:cubicBezTo>
                  <a:pt x="13883936" y="2024858"/>
                  <a:pt x="13777767" y="1899397"/>
                  <a:pt x="13596350" y="1899397"/>
                </a:cubicBezTo>
                <a:moveTo>
                  <a:pt x="14232336" y="2268581"/>
                </a:moveTo>
                <a:cubicBezTo>
                  <a:pt x="14252177" y="2110984"/>
                  <a:pt x="14332835" y="2021259"/>
                  <a:pt x="14474823" y="2021259"/>
                </a:cubicBezTo>
                <a:cubicBezTo>
                  <a:pt x="14609596" y="2021259"/>
                  <a:pt x="14688708" y="2101986"/>
                  <a:pt x="14692316" y="2268581"/>
                </a:cubicBezTo>
                <a:lnTo>
                  <a:pt x="14232336" y="2268581"/>
                </a:lnTo>
                <a:moveTo>
                  <a:pt x="14474823" y="1899397"/>
                </a:moveTo>
                <a:cubicBezTo>
                  <a:pt x="14237746" y="1899397"/>
                  <a:pt x="14072308" y="2065993"/>
                  <a:pt x="14072308" y="2372704"/>
                </a:cubicBezTo>
                <a:cubicBezTo>
                  <a:pt x="14072308" y="2666560"/>
                  <a:pt x="14225120" y="2831613"/>
                  <a:pt x="14474823" y="2831613"/>
                </a:cubicBezTo>
                <a:cubicBezTo>
                  <a:pt x="14679689" y="2831613"/>
                  <a:pt x="14809051" y="2715151"/>
                  <a:pt x="14841262" y="2539557"/>
                </a:cubicBezTo>
                <a:lnTo>
                  <a:pt x="14704684" y="2503821"/>
                </a:lnTo>
                <a:cubicBezTo>
                  <a:pt x="14681235" y="2654477"/>
                  <a:pt x="14600577" y="2706410"/>
                  <a:pt x="14488996" y="2706410"/>
                </a:cubicBezTo>
                <a:cubicBezTo>
                  <a:pt x="14311190" y="2706410"/>
                  <a:pt x="14232078" y="2575550"/>
                  <a:pt x="14226666" y="2374761"/>
                </a:cubicBezTo>
                <a:lnTo>
                  <a:pt x="14842809" y="2374761"/>
                </a:lnTo>
                <a:lnTo>
                  <a:pt x="14842809" y="2324627"/>
                </a:lnTo>
                <a:cubicBezTo>
                  <a:pt x="14843065" y="2010461"/>
                  <a:pt x="14672473" y="1899397"/>
                  <a:pt x="14474823" y="1899397"/>
                </a:cubicBezTo>
                <a:moveTo>
                  <a:pt x="5204092" y="1666471"/>
                </a:moveTo>
                <a:lnTo>
                  <a:pt x="5054889" y="1702207"/>
                </a:lnTo>
                <a:lnTo>
                  <a:pt x="5054889" y="1917394"/>
                </a:lnTo>
                <a:lnTo>
                  <a:pt x="4882493" y="1917394"/>
                </a:lnTo>
                <a:lnTo>
                  <a:pt x="4882493" y="2032057"/>
                </a:lnTo>
                <a:lnTo>
                  <a:pt x="5054889" y="2032057"/>
                </a:lnTo>
                <a:lnTo>
                  <a:pt x="5054889" y="2580434"/>
                </a:lnTo>
                <a:cubicBezTo>
                  <a:pt x="5054889" y="2727491"/>
                  <a:pt x="5124981" y="2831356"/>
                  <a:pt x="5300985" y="2831356"/>
                </a:cubicBezTo>
                <a:cubicBezTo>
                  <a:pt x="5389115" y="2831356"/>
                  <a:pt x="5464361" y="2802562"/>
                  <a:pt x="5493223" y="2775824"/>
                </a:cubicBezTo>
                <a:lnTo>
                  <a:pt x="5451992" y="2668360"/>
                </a:lnTo>
                <a:cubicBezTo>
                  <a:pt x="5451992" y="2668360"/>
                  <a:pt x="5398135" y="2705895"/>
                  <a:pt x="5320827" y="2705895"/>
                </a:cubicBezTo>
                <a:cubicBezTo>
                  <a:pt x="5239912" y="2705895"/>
                  <a:pt x="5204092" y="2657562"/>
                  <a:pt x="5204092" y="2557039"/>
                </a:cubicBezTo>
                <a:lnTo>
                  <a:pt x="5204092" y="2032057"/>
                </a:lnTo>
                <a:lnTo>
                  <a:pt x="5470031" y="2032057"/>
                </a:lnTo>
                <a:lnTo>
                  <a:pt x="5470031" y="1917394"/>
                </a:lnTo>
                <a:lnTo>
                  <a:pt x="5204092" y="1917394"/>
                </a:lnTo>
                <a:lnTo>
                  <a:pt x="5204092" y="1666471"/>
                </a:lnTo>
                <a:moveTo>
                  <a:pt x="219296" y="1558750"/>
                </a:moveTo>
                <a:lnTo>
                  <a:pt x="62877" y="1558750"/>
                </a:lnTo>
                <a:lnTo>
                  <a:pt x="62877" y="2813360"/>
                </a:lnTo>
                <a:lnTo>
                  <a:pt x="219296" y="2813360"/>
                </a:lnTo>
                <a:lnTo>
                  <a:pt x="219296" y="1558750"/>
                </a:lnTo>
                <a:close/>
                <a:moveTo>
                  <a:pt x="9411173" y="1558750"/>
                </a:moveTo>
                <a:lnTo>
                  <a:pt x="9174096" y="1558750"/>
                </a:lnTo>
                <a:lnTo>
                  <a:pt x="8802247" y="2569636"/>
                </a:lnTo>
                <a:lnTo>
                  <a:pt x="8428593" y="1558750"/>
                </a:lnTo>
                <a:lnTo>
                  <a:pt x="8180694" y="1558750"/>
                </a:lnTo>
                <a:lnTo>
                  <a:pt x="8180694" y="2813360"/>
                </a:lnTo>
                <a:lnTo>
                  <a:pt x="8337113" y="2813360"/>
                </a:lnTo>
                <a:lnTo>
                  <a:pt x="8337113" y="1732801"/>
                </a:lnTo>
                <a:lnTo>
                  <a:pt x="8737824" y="2813617"/>
                </a:lnTo>
                <a:lnTo>
                  <a:pt x="8858166" y="2813617"/>
                </a:lnTo>
                <a:lnTo>
                  <a:pt x="9255270" y="1731002"/>
                </a:lnTo>
                <a:lnTo>
                  <a:pt x="9255270" y="2813617"/>
                </a:lnTo>
                <a:lnTo>
                  <a:pt x="9411431" y="2813617"/>
                </a:lnTo>
                <a:lnTo>
                  <a:pt x="9411431" y="1558750"/>
                </a:lnTo>
                <a:moveTo>
                  <a:pt x="10941349" y="2704353"/>
                </a:moveTo>
                <a:cubicBezTo>
                  <a:pt x="10793949" y="2704353"/>
                  <a:pt x="10695254" y="2598688"/>
                  <a:pt x="10695254" y="2365505"/>
                </a:cubicBezTo>
                <a:cubicBezTo>
                  <a:pt x="10695254" y="2130780"/>
                  <a:pt x="10794207" y="2026658"/>
                  <a:pt x="10941349" y="2026658"/>
                </a:cubicBezTo>
                <a:cubicBezTo>
                  <a:pt x="11088749" y="2026658"/>
                  <a:pt x="11187445" y="2130523"/>
                  <a:pt x="11187445" y="2365505"/>
                </a:cubicBezTo>
                <a:cubicBezTo>
                  <a:pt x="11187445" y="2598431"/>
                  <a:pt x="11088749" y="2704353"/>
                  <a:pt x="10941349" y="2704353"/>
                </a:cubicBezTo>
                <a:moveTo>
                  <a:pt x="11333042" y="1558750"/>
                </a:moveTo>
                <a:lnTo>
                  <a:pt x="11183838" y="1558750"/>
                </a:lnTo>
                <a:lnTo>
                  <a:pt x="11183838" y="2089388"/>
                </a:lnTo>
                <a:cubicBezTo>
                  <a:pt x="11151368" y="1990665"/>
                  <a:pt x="11072515" y="1899397"/>
                  <a:pt x="10916095" y="1899397"/>
                </a:cubicBezTo>
                <a:cubicBezTo>
                  <a:pt x="10714838" y="1899397"/>
                  <a:pt x="10538834" y="2057252"/>
                  <a:pt x="10538834" y="2370904"/>
                </a:cubicBezTo>
                <a:cubicBezTo>
                  <a:pt x="10538834" y="2688156"/>
                  <a:pt x="10714838" y="2831613"/>
                  <a:pt x="10903469" y="2831613"/>
                </a:cubicBezTo>
                <a:cubicBezTo>
                  <a:pt x="11045457" y="2831613"/>
                  <a:pt x="11149564" y="2749087"/>
                  <a:pt x="11183838" y="2632624"/>
                </a:cubicBezTo>
                <a:lnTo>
                  <a:pt x="11183838" y="2700753"/>
                </a:lnTo>
                <a:cubicBezTo>
                  <a:pt x="11183838" y="2741888"/>
                  <a:pt x="11187445" y="2786879"/>
                  <a:pt x="11192857" y="2813617"/>
                </a:cubicBezTo>
                <a:lnTo>
                  <a:pt x="11343864" y="2813617"/>
                </a:lnTo>
                <a:cubicBezTo>
                  <a:pt x="11336649" y="2770683"/>
                  <a:pt x="11333042" y="2707952"/>
                  <a:pt x="11333042" y="2627225"/>
                </a:cubicBezTo>
                <a:lnTo>
                  <a:pt x="11333042" y="1558750"/>
                </a:lnTo>
                <a:moveTo>
                  <a:pt x="5712261" y="1532012"/>
                </a:moveTo>
                <a:cubicBezTo>
                  <a:pt x="5652992" y="1532012"/>
                  <a:pt x="5606350" y="1578546"/>
                  <a:pt x="5606350" y="1637677"/>
                </a:cubicBezTo>
                <a:cubicBezTo>
                  <a:pt x="5606350" y="1696808"/>
                  <a:pt x="5652992" y="1741542"/>
                  <a:pt x="5712261" y="1741542"/>
                </a:cubicBezTo>
                <a:cubicBezTo>
                  <a:pt x="5771531" y="1741542"/>
                  <a:pt x="5816369" y="1696808"/>
                  <a:pt x="5816369" y="1637677"/>
                </a:cubicBezTo>
                <a:cubicBezTo>
                  <a:pt x="5816627" y="1578546"/>
                  <a:pt x="5771531" y="1532012"/>
                  <a:pt x="5712261" y="1532012"/>
                </a:cubicBezTo>
                <a:moveTo>
                  <a:pt x="11623976" y="1532012"/>
                </a:moveTo>
                <a:cubicBezTo>
                  <a:pt x="11564707" y="1532012"/>
                  <a:pt x="11518064" y="1578546"/>
                  <a:pt x="11518064" y="1637677"/>
                </a:cubicBezTo>
                <a:cubicBezTo>
                  <a:pt x="11518064" y="1696808"/>
                  <a:pt x="11564707" y="1741542"/>
                  <a:pt x="11623976" y="1741542"/>
                </a:cubicBezTo>
                <a:cubicBezTo>
                  <a:pt x="11683245" y="1741542"/>
                  <a:pt x="11728083" y="1696808"/>
                  <a:pt x="11728083" y="1637677"/>
                </a:cubicBezTo>
                <a:cubicBezTo>
                  <a:pt x="11728341" y="1578546"/>
                  <a:pt x="11683245" y="1532012"/>
                  <a:pt x="11623976" y="1532012"/>
                </a:cubicBezTo>
                <a:moveTo>
                  <a:pt x="12906510" y="1532012"/>
                </a:moveTo>
                <a:cubicBezTo>
                  <a:pt x="12847240" y="1532012"/>
                  <a:pt x="12800598" y="1578546"/>
                  <a:pt x="12800598" y="1637677"/>
                </a:cubicBezTo>
                <a:cubicBezTo>
                  <a:pt x="12800598" y="1696808"/>
                  <a:pt x="12847240" y="1741542"/>
                  <a:pt x="12906510" y="1741542"/>
                </a:cubicBezTo>
                <a:cubicBezTo>
                  <a:pt x="12965779" y="1741542"/>
                  <a:pt x="13010617" y="1696808"/>
                  <a:pt x="13010617" y="1637677"/>
                </a:cubicBezTo>
                <a:cubicBezTo>
                  <a:pt x="13010875" y="1578546"/>
                  <a:pt x="12965779" y="1532012"/>
                  <a:pt x="12906510" y="1532012"/>
                </a:cubicBezTo>
              </a:path>
            </a:pathLst>
          </a:custGeom>
          <a:solidFill>
            <a:schemeClr val="accent1"/>
          </a:solidFill>
          <a:ln w="25765" cap="flat">
            <a:noFill/>
            <a:prstDash val="solid"/>
            <a:miter/>
          </a:ln>
        </p:spPr>
        <p:txBody>
          <a:bodyPr rtlCol="0" anchor="ctr"/>
          <a:lstStyle/>
          <a:p>
            <a:endParaRPr lang="en-GB"/>
          </a:p>
        </p:txBody>
      </p:sp>
    </p:spTree>
    <p:extLst>
      <p:ext uri="{BB962C8B-B14F-4D97-AF65-F5344CB8AC3E}">
        <p14:creationId xmlns:p14="http://schemas.microsoft.com/office/powerpoint/2010/main" val="4202513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Slide x 4">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9"/>
            <a:ext cx="2797905"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9"/>
            <a:ext cx="2794731"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9"/>
            <a:ext cx="2797905"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11" name="Picture Placeholder 3">
            <a:extLst>
              <a:ext uri="{FF2B5EF4-FFF2-40B4-BE49-F238E27FC236}">
                <a16:creationId xmlns:a16="http://schemas.microsoft.com/office/drawing/2014/main" id="{F5068F87-7E7A-B5CF-3CBC-E18B6DD0D732}"/>
              </a:ext>
            </a:extLst>
          </p:cNvPr>
          <p:cNvSpPr>
            <a:spLocks noGrp="1"/>
          </p:cNvSpPr>
          <p:nvPr>
            <p:ph type="pic" sz="quarter" idx="29" hasCustomPrompt="1"/>
          </p:nvPr>
        </p:nvSpPr>
        <p:spPr>
          <a:xfrm>
            <a:off x="291479" y="1309284"/>
            <a:ext cx="2795588" cy="2922992"/>
          </a:xfrm>
          <a:solidFill>
            <a:schemeClr val="tx2"/>
          </a:solidFill>
        </p:spPr>
        <p:txBody>
          <a:bodyPr vert="horz" lIns="0" tIns="0" rIns="0" bIns="0" rtlCol="0">
            <a:noAutofit/>
          </a:bodyPr>
          <a:lstStyle>
            <a:lvl1pPr>
              <a:defRPr lang="en-GB" sz="16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12" name="Text Placeholder 10">
            <a:extLst>
              <a:ext uri="{FF2B5EF4-FFF2-40B4-BE49-F238E27FC236}">
                <a16:creationId xmlns:a16="http://schemas.microsoft.com/office/drawing/2014/main" id="{B4F951B9-FA91-8764-4AF1-2302D32F8D5A}"/>
              </a:ext>
            </a:extLst>
          </p:cNvPr>
          <p:cNvSpPr>
            <a:spLocks noGrp="1"/>
          </p:cNvSpPr>
          <p:nvPr>
            <p:ph type="body" sz="quarter" idx="30" hasCustomPrompt="1"/>
          </p:nvPr>
        </p:nvSpPr>
        <p:spPr>
          <a:xfrm>
            <a:off x="291478" y="4376739"/>
            <a:ext cx="2794731"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3" name="Text Placeholder 7">
            <a:extLst>
              <a:ext uri="{FF2B5EF4-FFF2-40B4-BE49-F238E27FC236}">
                <a16:creationId xmlns:a16="http://schemas.microsoft.com/office/drawing/2014/main" id="{5F91C3EF-5967-CDBE-EACE-2531D873C36A}"/>
              </a:ext>
            </a:extLst>
          </p:cNvPr>
          <p:cNvSpPr>
            <a:spLocks noGrp="1"/>
          </p:cNvSpPr>
          <p:nvPr>
            <p:ph type="body" sz="quarter" idx="31" hasCustomPrompt="1"/>
          </p:nvPr>
        </p:nvSpPr>
        <p:spPr>
          <a:xfrm>
            <a:off x="8125200" y="293525"/>
            <a:ext cx="3778870" cy="878050"/>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13" name="Title 7">
            <a:extLst>
              <a:ext uri="{FF2B5EF4-FFF2-40B4-BE49-F238E27FC236}">
                <a16:creationId xmlns:a16="http://schemas.microsoft.com/office/drawing/2014/main" id="{DA47195B-21A0-9A63-E4DA-58F9F29E98B6}"/>
              </a:ext>
            </a:extLst>
          </p:cNvPr>
          <p:cNvSpPr>
            <a:spLocks noGrp="1"/>
          </p:cNvSpPr>
          <p:nvPr>
            <p:ph type="title" hasCustomPrompt="1"/>
          </p:nvPr>
        </p:nvSpPr>
        <p:spPr>
          <a:xfrm>
            <a:off x="288303" y="262800"/>
            <a:ext cx="5733085" cy="468590"/>
          </a:xfrm>
        </p:spPr>
        <p:txBody>
          <a:bodyPr/>
          <a:lstStyle>
            <a:lvl1pPr>
              <a:defRPr>
                <a:solidFill>
                  <a:schemeClr val="accent1"/>
                </a:solidFill>
              </a:defRPr>
            </a:lvl1pPr>
          </a:lstStyle>
          <a:p>
            <a:r>
              <a:rPr lang="en-US" dirty="0"/>
              <a:t>Master title style</a:t>
            </a:r>
            <a:endParaRPr lang="en-GB" dirty="0"/>
          </a:p>
        </p:txBody>
      </p:sp>
      <p:sp>
        <p:nvSpPr>
          <p:cNvPr id="5" name="Subtitle 2">
            <a:extLst>
              <a:ext uri="{FF2B5EF4-FFF2-40B4-BE49-F238E27FC236}">
                <a16:creationId xmlns:a16="http://schemas.microsoft.com/office/drawing/2014/main" id="{FB220D96-C4B3-B7EB-A87A-9845F48C33C3}"/>
              </a:ext>
            </a:extLst>
          </p:cNvPr>
          <p:cNvSpPr>
            <a:spLocks noGrp="1"/>
          </p:cNvSpPr>
          <p:nvPr>
            <p:ph type="subTitle" idx="16" hasCustomPrompt="1"/>
          </p:nvPr>
        </p:nvSpPr>
        <p:spPr>
          <a:xfrm>
            <a:off x="288302" y="713620"/>
            <a:ext cx="5732229"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8" name="Footer Placeholder 4">
            <a:extLst>
              <a:ext uri="{FF2B5EF4-FFF2-40B4-BE49-F238E27FC236}">
                <a16:creationId xmlns:a16="http://schemas.microsoft.com/office/drawing/2014/main" id="{6606912E-45D9-5EEE-9496-4E85E1874A13}"/>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3520080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Slide x 6">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2338388"/>
            <a:ext cx="1811338" cy="1893887"/>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2338388"/>
            <a:ext cx="1811338" cy="1893887"/>
          </a:xfrm>
          <a:solidFill>
            <a:schemeClr val="tx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4376739"/>
            <a:ext cx="1811338" cy="1389062"/>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hasCustomPrompt="1"/>
          </p:nvPr>
        </p:nvSpPr>
        <p:spPr>
          <a:xfrm>
            <a:off x="8124205" y="295200"/>
            <a:ext cx="3778870" cy="876375"/>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9" name="Title 7">
            <a:extLst>
              <a:ext uri="{FF2B5EF4-FFF2-40B4-BE49-F238E27FC236}">
                <a16:creationId xmlns:a16="http://schemas.microsoft.com/office/drawing/2014/main" id="{604F17DC-3526-6523-F6A2-A614A5877E66}"/>
              </a:ext>
            </a:extLst>
          </p:cNvPr>
          <p:cNvSpPr>
            <a:spLocks noGrp="1"/>
          </p:cNvSpPr>
          <p:nvPr>
            <p:ph type="title" hasCustomPrompt="1"/>
          </p:nvPr>
        </p:nvSpPr>
        <p:spPr>
          <a:xfrm>
            <a:off x="288303" y="262800"/>
            <a:ext cx="6710984" cy="468590"/>
          </a:xfrm>
        </p:spPr>
        <p:txBody>
          <a:bodyPr/>
          <a:lstStyle>
            <a:lvl1pPr>
              <a:defRPr>
                <a:solidFill>
                  <a:schemeClr val="accent1"/>
                </a:solidFill>
              </a:defRPr>
            </a:lvl1pPr>
          </a:lstStyle>
          <a:p>
            <a:r>
              <a:rPr lang="en-US" dirty="0"/>
              <a:t>Master title style</a:t>
            </a:r>
            <a:endParaRPr lang="en-GB" dirty="0"/>
          </a:p>
        </p:txBody>
      </p:sp>
      <p:sp>
        <p:nvSpPr>
          <p:cNvPr id="5" name="Subtitle 2">
            <a:extLst>
              <a:ext uri="{FF2B5EF4-FFF2-40B4-BE49-F238E27FC236}">
                <a16:creationId xmlns:a16="http://schemas.microsoft.com/office/drawing/2014/main" id="{C2B84ACE-520E-A875-5184-5F9EE6A46C07}"/>
              </a:ext>
            </a:extLst>
          </p:cNvPr>
          <p:cNvSpPr>
            <a:spLocks noGrp="1"/>
          </p:cNvSpPr>
          <p:nvPr>
            <p:ph type="subTitle" idx="26"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3" name="Footer Placeholder 4">
            <a:extLst>
              <a:ext uri="{FF2B5EF4-FFF2-40B4-BE49-F238E27FC236}">
                <a16:creationId xmlns:a16="http://schemas.microsoft.com/office/drawing/2014/main" id="{3736E8E3-26E6-DF9F-264A-BFE1AD9B09BE}"/>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Tree>
    <p:extLst>
      <p:ext uri="{BB962C8B-B14F-4D97-AF65-F5344CB8AC3E}">
        <p14:creationId xmlns:p14="http://schemas.microsoft.com/office/powerpoint/2010/main" val="2437631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 Slide x 1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3133126"/>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3133126"/>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3133126"/>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3133126"/>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1325991"/>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3133126"/>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1325991"/>
            <a:ext cx="1810800" cy="1742358"/>
          </a:xfrm>
          <a:solidFill>
            <a:schemeClr val="tx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3133126"/>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hasCustomPrompt="1"/>
          </p:nvPr>
        </p:nvSpPr>
        <p:spPr>
          <a:xfrm>
            <a:off x="8124205" y="295200"/>
            <a:ext cx="3778870" cy="876375"/>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30" name="Picture Placeholder 3">
            <a:extLst>
              <a:ext uri="{FF2B5EF4-FFF2-40B4-BE49-F238E27FC236}">
                <a16:creationId xmlns:a16="http://schemas.microsoft.com/office/drawing/2014/main" id="{1E351EF8-8286-87AC-38C6-7E9DC74AA5D5}"/>
              </a:ext>
            </a:extLst>
          </p:cNvPr>
          <p:cNvSpPr>
            <a:spLocks noGrp="1"/>
          </p:cNvSpPr>
          <p:nvPr>
            <p:ph type="pic" sz="quarter" idx="26" hasCustomPrompt="1"/>
          </p:nvPr>
        </p:nvSpPr>
        <p:spPr>
          <a:xfrm>
            <a:off x="292100" y="3627257"/>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31" name="Text Placeholder 10">
            <a:extLst>
              <a:ext uri="{FF2B5EF4-FFF2-40B4-BE49-F238E27FC236}">
                <a16:creationId xmlns:a16="http://schemas.microsoft.com/office/drawing/2014/main" id="{7D881FA5-55EC-F926-2B2E-C6A382AF84D6}"/>
              </a:ext>
            </a:extLst>
          </p:cNvPr>
          <p:cNvSpPr>
            <a:spLocks noGrp="1"/>
          </p:cNvSpPr>
          <p:nvPr>
            <p:ph type="body" sz="quarter" idx="27" hasCustomPrompt="1"/>
          </p:nvPr>
        </p:nvSpPr>
        <p:spPr>
          <a:xfrm>
            <a:off x="292100" y="5434392"/>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32" name="Picture Placeholder 3">
            <a:extLst>
              <a:ext uri="{FF2B5EF4-FFF2-40B4-BE49-F238E27FC236}">
                <a16:creationId xmlns:a16="http://schemas.microsoft.com/office/drawing/2014/main" id="{BBC82E01-F7FE-2EAB-B8E7-5960A7A58603}"/>
              </a:ext>
            </a:extLst>
          </p:cNvPr>
          <p:cNvSpPr>
            <a:spLocks noGrp="1"/>
          </p:cNvSpPr>
          <p:nvPr>
            <p:ph type="pic" sz="quarter" idx="28" hasCustomPrompt="1"/>
          </p:nvPr>
        </p:nvSpPr>
        <p:spPr>
          <a:xfrm>
            <a:off x="2251075" y="3627257"/>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33" name="Text Placeholder 10">
            <a:extLst>
              <a:ext uri="{FF2B5EF4-FFF2-40B4-BE49-F238E27FC236}">
                <a16:creationId xmlns:a16="http://schemas.microsoft.com/office/drawing/2014/main" id="{AF3DAD82-5491-5A1C-AF05-DBECB12413C0}"/>
              </a:ext>
            </a:extLst>
          </p:cNvPr>
          <p:cNvSpPr>
            <a:spLocks noGrp="1"/>
          </p:cNvSpPr>
          <p:nvPr>
            <p:ph type="body" sz="quarter" idx="29" hasCustomPrompt="1"/>
          </p:nvPr>
        </p:nvSpPr>
        <p:spPr>
          <a:xfrm>
            <a:off x="2251075" y="5434392"/>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34" name="Picture Placeholder 3">
            <a:extLst>
              <a:ext uri="{FF2B5EF4-FFF2-40B4-BE49-F238E27FC236}">
                <a16:creationId xmlns:a16="http://schemas.microsoft.com/office/drawing/2014/main" id="{D56B49B1-E5CE-83C1-0D25-0898269814D0}"/>
              </a:ext>
            </a:extLst>
          </p:cNvPr>
          <p:cNvSpPr>
            <a:spLocks noGrp="1"/>
          </p:cNvSpPr>
          <p:nvPr>
            <p:ph type="pic" sz="quarter" idx="30" hasCustomPrompt="1"/>
          </p:nvPr>
        </p:nvSpPr>
        <p:spPr>
          <a:xfrm>
            <a:off x="4206875" y="3627257"/>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35" name="Text Placeholder 10">
            <a:extLst>
              <a:ext uri="{FF2B5EF4-FFF2-40B4-BE49-F238E27FC236}">
                <a16:creationId xmlns:a16="http://schemas.microsoft.com/office/drawing/2014/main" id="{0D879563-9332-8DE6-BC2B-72B716864FC8}"/>
              </a:ext>
            </a:extLst>
          </p:cNvPr>
          <p:cNvSpPr>
            <a:spLocks noGrp="1"/>
          </p:cNvSpPr>
          <p:nvPr>
            <p:ph type="body" sz="quarter" idx="31" hasCustomPrompt="1"/>
          </p:nvPr>
        </p:nvSpPr>
        <p:spPr>
          <a:xfrm>
            <a:off x="4206875" y="5434392"/>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36" name="Picture Placeholder 3">
            <a:extLst>
              <a:ext uri="{FF2B5EF4-FFF2-40B4-BE49-F238E27FC236}">
                <a16:creationId xmlns:a16="http://schemas.microsoft.com/office/drawing/2014/main" id="{34E06054-2590-E998-043B-8F545070935C}"/>
              </a:ext>
            </a:extLst>
          </p:cNvPr>
          <p:cNvSpPr>
            <a:spLocks noGrp="1"/>
          </p:cNvSpPr>
          <p:nvPr>
            <p:ph type="pic" sz="quarter" idx="32" hasCustomPrompt="1"/>
          </p:nvPr>
        </p:nvSpPr>
        <p:spPr>
          <a:xfrm>
            <a:off x="6165850" y="3627257"/>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37" name="Text Placeholder 10">
            <a:extLst>
              <a:ext uri="{FF2B5EF4-FFF2-40B4-BE49-F238E27FC236}">
                <a16:creationId xmlns:a16="http://schemas.microsoft.com/office/drawing/2014/main" id="{B2E849EB-3C88-7D18-ED79-F55E7AB9250D}"/>
              </a:ext>
            </a:extLst>
          </p:cNvPr>
          <p:cNvSpPr>
            <a:spLocks noGrp="1"/>
          </p:cNvSpPr>
          <p:nvPr>
            <p:ph type="body" sz="quarter" idx="33" hasCustomPrompt="1"/>
          </p:nvPr>
        </p:nvSpPr>
        <p:spPr>
          <a:xfrm>
            <a:off x="6165850" y="5434392"/>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38" name="Picture Placeholder 3">
            <a:extLst>
              <a:ext uri="{FF2B5EF4-FFF2-40B4-BE49-F238E27FC236}">
                <a16:creationId xmlns:a16="http://schemas.microsoft.com/office/drawing/2014/main" id="{3A8CC4AE-06AB-5A91-10DC-6C53FFB4A23A}"/>
              </a:ext>
            </a:extLst>
          </p:cNvPr>
          <p:cNvSpPr>
            <a:spLocks noGrp="1"/>
          </p:cNvSpPr>
          <p:nvPr>
            <p:ph type="pic" sz="quarter" idx="34" hasCustomPrompt="1"/>
          </p:nvPr>
        </p:nvSpPr>
        <p:spPr>
          <a:xfrm>
            <a:off x="8129587" y="3627257"/>
            <a:ext cx="1810800" cy="1742358"/>
          </a:xfrm>
          <a:solidFill>
            <a:schemeClr val="tx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39" name="Text Placeholder 10">
            <a:extLst>
              <a:ext uri="{FF2B5EF4-FFF2-40B4-BE49-F238E27FC236}">
                <a16:creationId xmlns:a16="http://schemas.microsoft.com/office/drawing/2014/main" id="{5B2ACD70-936B-5D18-96B7-1BF64FC6E214}"/>
              </a:ext>
            </a:extLst>
          </p:cNvPr>
          <p:cNvSpPr>
            <a:spLocks noGrp="1"/>
          </p:cNvSpPr>
          <p:nvPr>
            <p:ph type="body" sz="quarter" idx="35" hasCustomPrompt="1"/>
          </p:nvPr>
        </p:nvSpPr>
        <p:spPr>
          <a:xfrm>
            <a:off x="8129587" y="5434392"/>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40" name="Picture Placeholder 3">
            <a:extLst>
              <a:ext uri="{FF2B5EF4-FFF2-40B4-BE49-F238E27FC236}">
                <a16:creationId xmlns:a16="http://schemas.microsoft.com/office/drawing/2014/main" id="{96B65B4A-309C-6AFF-3233-21C6FE13D295}"/>
              </a:ext>
            </a:extLst>
          </p:cNvPr>
          <p:cNvSpPr>
            <a:spLocks noGrp="1"/>
          </p:cNvSpPr>
          <p:nvPr>
            <p:ph type="pic" sz="quarter" idx="36" hasCustomPrompt="1"/>
          </p:nvPr>
        </p:nvSpPr>
        <p:spPr>
          <a:xfrm>
            <a:off x="10088562" y="3627257"/>
            <a:ext cx="1810800" cy="1742358"/>
          </a:xfrm>
          <a:solidFill>
            <a:schemeClr val="tx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dirty="0"/>
              <a:t>Click the icon to add a team member headshot.</a:t>
            </a:r>
            <a:r>
              <a:rPr lang="en-GB" dirty="0"/>
              <a:t> Delete if not required. </a:t>
            </a:r>
            <a:r>
              <a:rPr lang="en-US" dirty="0"/>
              <a:t>Double click the image to adjust crop and scale.</a:t>
            </a:r>
          </a:p>
        </p:txBody>
      </p:sp>
      <p:sp>
        <p:nvSpPr>
          <p:cNvPr id="41" name="Text Placeholder 10">
            <a:extLst>
              <a:ext uri="{FF2B5EF4-FFF2-40B4-BE49-F238E27FC236}">
                <a16:creationId xmlns:a16="http://schemas.microsoft.com/office/drawing/2014/main" id="{56786C68-DCD8-DE01-5F52-6FF88150DD6E}"/>
              </a:ext>
            </a:extLst>
          </p:cNvPr>
          <p:cNvSpPr>
            <a:spLocks noGrp="1"/>
          </p:cNvSpPr>
          <p:nvPr>
            <p:ph type="body" sz="quarter" idx="37" hasCustomPrompt="1"/>
          </p:nvPr>
        </p:nvSpPr>
        <p:spPr>
          <a:xfrm>
            <a:off x="10088562" y="5434392"/>
            <a:ext cx="1811338" cy="332014"/>
          </a:xfrm>
        </p:spPr>
        <p:txBody>
          <a:bodyPr wrap="square">
            <a:spAutoFit/>
          </a:bodyPr>
          <a:lstStyle>
            <a:lvl1pPr>
              <a:spcBef>
                <a:spcPts val="0"/>
              </a:spcBef>
              <a:spcAft>
                <a:spcPts val="0"/>
              </a:spcAft>
              <a:defRPr lang="en-GB" sz="1000" b="1" i="0" kern="1200" dirty="0">
                <a:solidFill>
                  <a:schemeClr val="tx1"/>
                </a:solidFill>
                <a:latin typeface="Johnson Text" pitchFamily="2" charset="77"/>
                <a:ea typeface="+mn-ea"/>
                <a:cs typeface="+mn-cs"/>
              </a:defRPr>
            </a:lvl1pPr>
            <a:lvl2pPr marL="0" indent="0">
              <a:spcBef>
                <a:spcPts val="0"/>
              </a:spcBef>
              <a:spcAft>
                <a:spcPts val="0"/>
              </a:spcAft>
              <a:buNone/>
              <a:defRPr sz="10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dirty="0" err="1"/>
              <a:t>Firstname</a:t>
            </a:r>
            <a:r>
              <a:rPr lang="en-GB" dirty="0"/>
              <a:t> Surname</a:t>
            </a:r>
          </a:p>
          <a:p>
            <a:pPr lvl="1"/>
            <a:r>
              <a:rPr lang="en-GB" dirty="0"/>
              <a:t>Role, Location</a:t>
            </a:r>
          </a:p>
        </p:txBody>
      </p:sp>
      <p:sp>
        <p:nvSpPr>
          <p:cNvPr id="5" name="Title 7">
            <a:extLst>
              <a:ext uri="{FF2B5EF4-FFF2-40B4-BE49-F238E27FC236}">
                <a16:creationId xmlns:a16="http://schemas.microsoft.com/office/drawing/2014/main" id="{520EE9D3-6988-A53A-4B71-0F5506C1DB6D}"/>
              </a:ext>
            </a:extLst>
          </p:cNvPr>
          <p:cNvSpPr>
            <a:spLocks noGrp="1"/>
          </p:cNvSpPr>
          <p:nvPr>
            <p:ph type="title" hasCustomPrompt="1"/>
          </p:nvPr>
        </p:nvSpPr>
        <p:spPr>
          <a:xfrm>
            <a:off x="288303" y="262800"/>
            <a:ext cx="6710984" cy="468590"/>
          </a:xfrm>
        </p:spPr>
        <p:txBody>
          <a:bodyPr/>
          <a:lstStyle>
            <a:lvl1pPr>
              <a:defRPr>
                <a:solidFill>
                  <a:schemeClr val="accent1"/>
                </a:solidFill>
              </a:defRPr>
            </a:lvl1pPr>
          </a:lstStyle>
          <a:p>
            <a:r>
              <a:rPr lang="en-US" dirty="0"/>
              <a:t>Master title style</a:t>
            </a:r>
            <a:endParaRPr lang="en-GB" dirty="0"/>
          </a:p>
        </p:txBody>
      </p:sp>
      <p:sp>
        <p:nvSpPr>
          <p:cNvPr id="8" name="Subtitle 2">
            <a:extLst>
              <a:ext uri="{FF2B5EF4-FFF2-40B4-BE49-F238E27FC236}">
                <a16:creationId xmlns:a16="http://schemas.microsoft.com/office/drawing/2014/main" id="{A29A91CD-56E3-1B05-9890-3FE2231364A5}"/>
              </a:ext>
            </a:extLst>
          </p:cNvPr>
          <p:cNvSpPr>
            <a:spLocks noGrp="1"/>
          </p:cNvSpPr>
          <p:nvPr>
            <p:ph type="subTitle" idx="38" hasCustomPrompt="1"/>
          </p:nvPr>
        </p:nvSpPr>
        <p:spPr>
          <a:xfrm>
            <a:off x="288302" y="713620"/>
            <a:ext cx="6713538" cy="292965"/>
          </a:xfrm>
        </p:spPr>
        <p:txBody>
          <a:bodyPr vert="horz" wrap="square" lIns="0" tIns="0" rIns="0" bIns="0" rtlCol="0" anchor="t">
            <a:spAutoFit/>
          </a:bodyPr>
          <a:lstStyle>
            <a:lvl1pPr>
              <a:defRPr lang="en-GB" b="1" dirty="0"/>
            </a:lvl1pPr>
          </a:lstStyle>
          <a:p>
            <a:pPr lvl="0"/>
            <a:r>
              <a:rPr lang="en-GB" dirty="0"/>
              <a:t>Subtitle. Delete if not required.</a:t>
            </a:r>
          </a:p>
        </p:txBody>
      </p:sp>
      <p:sp>
        <p:nvSpPr>
          <p:cNvPr id="3" name="Footer Placeholder 4">
            <a:extLst>
              <a:ext uri="{FF2B5EF4-FFF2-40B4-BE49-F238E27FC236}">
                <a16:creationId xmlns:a16="http://schemas.microsoft.com/office/drawing/2014/main" id="{2FD0E279-D09C-E44C-0FD5-7AAE367C5D97}"/>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a:effectLst/>
              </a:rPr>
              <a:t>Slide legal disclaimer goes here if required
Slide footer goes here if required. Turn off globally using the Header/Footer function (under the Insert menu).</a:t>
            </a:r>
            <a:endParaRPr lang="en-US" b="0" i="0" dirty="0">
              <a:effectLst/>
            </a:endParaRPr>
          </a:p>
        </p:txBody>
      </p:sp>
    </p:spTree>
    <p:extLst>
      <p:ext uri="{BB962C8B-B14F-4D97-AF65-F5344CB8AC3E}">
        <p14:creationId xmlns:p14="http://schemas.microsoft.com/office/powerpoint/2010/main" val="3012293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AAB40DC-44BE-A1E0-6E1F-CF02BAF6369A}"/>
              </a:ext>
            </a:extLst>
          </p:cNvPr>
          <p:cNvSpPr/>
          <p:nvPr userDrawn="1"/>
        </p:nvSpPr>
        <p:spPr>
          <a:xfrm>
            <a:off x="288259" y="1821888"/>
            <a:ext cx="11610516" cy="3943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E31C6A2D-F931-C4C5-30C6-2E186C6A2AF4}"/>
              </a:ext>
            </a:extLst>
          </p:cNvPr>
          <p:cNvSpPr>
            <a:spLocks noGrp="1"/>
          </p:cNvSpPr>
          <p:nvPr>
            <p:ph type="title"/>
          </p:nvPr>
        </p:nvSpPr>
        <p:spPr>
          <a:xfrm>
            <a:off x="288303" y="262267"/>
            <a:ext cx="6526835" cy="468590"/>
          </a:xfrm>
        </p:spPr>
        <p:txBody>
          <a:bodyPr/>
          <a:lstStyle/>
          <a:p>
            <a:r>
              <a:rPr lang="en-US" altLang="zh-CN"/>
              <a:t>Click to edit Master title style</a:t>
            </a:r>
            <a:endParaRPr lang="en-US"/>
          </a:p>
        </p:txBody>
      </p:sp>
      <p:sp>
        <p:nvSpPr>
          <p:cNvPr id="3" name="Footer Placeholder 2">
            <a:extLst>
              <a:ext uri="{FF2B5EF4-FFF2-40B4-BE49-F238E27FC236}">
                <a16:creationId xmlns:a16="http://schemas.microsoft.com/office/drawing/2014/main" id="{BAD07494-4670-F788-0B7B-CDECB5C34399}"/>
              </a:ext>
            </a:extLst>
          </p:cNvPr>
          <p:cNvSpPr>
            <a:spLocks noGrp="1"/>
          </p:cNvSpPr>
          <p:nvPr>
            <p:ph type="ftr" sz="quarter" idx="10"/>
          </p:nvPr>
        </p:nvSpPr>
        <p:spPr/>
        <p:txBody>
          <a:bodyPr/>
          <a:lstStyle/>
          <a:p>
            <a:pPr>
              <a:spcBef>
                <a:spcPts val="0"/>
              </a:spcBef>
              <a:spcAft>
                <a:spcPts val="300"/>
              </a:spcAft>
            </a:pPr>
            <a:r>
              <a:rPr lang="en-US" b="0" i="0">
                <a:effectLst/>
              </a:rPr>
              <a:t>Slide legal disclaimer goes here if required
Slide footer goes here if required. Turn off globally using the Header/Footer function (under the Insert menu).</a:t>
            </a:r>
            <a:endParaRPr lang="en-US" b="0" i="0" dirty="0">
              <a:effectLst/>
            </a:endParaRPr>
          </a:p>
        </p:txBody>
      </p:sp>
      <p:sp>
        <p:nvSpPr>
          <p:cNvPr id="4" name="Slide Number Placeholder 3">
            <a:extLst>
              <a:ext uri="{FF2B5EF4-FFF2-40B4-BE49-F238E27FC236}">
                <a16:creationId xmlns:a16="http://schemas.microsoft.com/office/drawing/2014/main" id="{768F351E-E868-5A2C-F848-1DC22079E0D3}"/>
              </a:ext>
            </a:extLst>
          </p:cNvPr>
          <p:cNvSpPr>
            <a:spLocks noGrp="1"/>
          </p:cNvSpPr>
          <p:nvPr>
            <p:ph type="sldNum" sz="quarter" idx="11"/>
          </p:nvPr>
        </p:nvSpPr>
        <p:spPr/>
        <p:txBody>
          <a:bodyPr/>
          <a:lstStyle/>
          <a:p>
            <a:fld id="{AEC8D767-5246-2244-A4A3-B8AFB218393C}" type="slidenum">
              <a:rPr lang="en-GB" smtClean="0"/>
              <a:pPr/>
              <a:t>‹#›</a:t>
            </a:fld>
            <a:endParaRPr lang="en-GB" dirty="0"/>
          </a:p>
        </p:txBody>
      </p:sp>
      <p:sp>
        <p:nvSpPr>
          <p:cNvPr id="7" name="Text Placeholder 7">
            <a:extLst>
              <a:ext uri="{FF2B5EF4-FFF2-40B4-BE49-F238E27FC236}">
                <a16:creationId xmlns:a16="http://schemas.microsoft.com/office/drawing/2014/main" id="{FEA2C9E9-BF34-BFF2-3A81-A88FDB54A8C3}"/>
              </a:ext>
            </a:extLst>
          </p:cNvPr>
          <p:cNvSpPr>
            <a:spLocks noGrp="1"/>
          </p:cNvSpPr>
          <p:nvPr>
            <p:ph type="body" sz="quarter" idx="31" hasCustomPrompt="1"/>
          </p:nvPr>
        </p:nvSpPr>
        <p:spPr>
          <a:xfrm>
            <a:off x="8125200" y="293525"/>
            <a:ext cx="3778870" cy="878050"/>
          </a:xfrm>
        </p:spPr>
        <p:txBody>
          <a:bodyPr/>
          <a:lstStyle>
            <a:lvl1pPr>
              <a:defRPr sz="1400"/>
            </a:lvl1pPr>
            <a:lvl2pPr>
              <a:defRPr sz="1400"/>
            </a:lvl2pPr>
            <a:lvl3pPr>
              <a:defRPr sz="1200"/>
            </a:lvl3pPr>
          </a:lstStyle>
          <a:p>
            <a:pPr lvl="0"/>
            <a:r>
              <a:rPr lang="en-GB" dirty="0"/>
              <a:t>Click to add text. Delete if not required.</a:t>
            </a:r>
          </a:p>
          <a:p>
            <a:pPr lvl="1"/>
            <a:r>
              <a:rPr lang="en-GB" dirty="0"/>
              <a:t>Second level</a:t>
            </a:r>
          </a:p>
          <a:p>
            <a:pPr lvl="2"/>
            <a:r>
              <a:rPr lang="en-GB" dirty="0"/>
              <a:t>Third level</a:t>
            </a:r>
          </a:p>
        </p:txBody>
      </p:sp>
      <p:sp>
        <p:nvSpPr>
          <p:cNvPr id="9" name="Text Placeholder 8">
            <a:extLst>
              <a:ext uri="{FF2B5EF4-FFF2-40B4-BE49-F238E27FC236}">
                <a16:creationId xmlns:a16="http://schemas.microsoft.com/office/drawing/2014/main" id="{C8918C55-57D9-4EE4-9CD8-C0D261DA35C8}"/>
              </a:ext>
            </a:extLst>
          </p:cNvPr>
          <p:cNvSpPr>
            <a:spLocks noGrp="1"/>
          </p:cNvSpPr>
          <p:nvPr>
            <p:ph type="body" sz="quarter" idx="32"/>
          </p:nvPr>
        </p:nvSpPr>
        <p:spPr>
          <a:xfrm>
            <a:off x="383488" y="2286003"/>
            <a:ext cx="2736000" cy="1214437"/>
          </a:xfrm>
          <a:noFill/>
        </p:spPr>
        <p:txBody>
          <a:bodyPr/>
          <a:lstStyle>
            <a:lvl1pPr>
              <a:defRPr sz="1400"/>
            </a:lvl1pPr>
            <a:lvl2pPr>
              <a:defRPr sz="1400"/>
            </a:lvl2pPr>
            <a:lvl3pPr>
              <a:defRPr sz="1200"/>
            </a:lvl3pPr>
            <a:lvl4pPr>
              <a:defRPr sz="1200"/>
            </a:lvl4pPr>
            <a:lvl5pPr>
              <a:defRPr sz="6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 Placeholder 8">
            <a:extLst>
              <a:ext uri="{FF2B5EF4-FFF2-40B4-BE49-F238E27FC236}">
                <a16:creationId xmlns:a16="http://schemas.microsoft.com/office/drawing/2014/main" id="{2AA09275-5FA2-8270-DAFD-D4026DB25EB0}"/>
              </a:ext>
            </a:extLst>
          </p:cNvPr>
          <p:cNvSpPr>
            <a:spLocks noGrp="1"/>
          </p:cNvSpPr>
          <p:nvPr>
            <p:ph type="body" sz="quarter" idx="33" hasCustomPrompt="1"/>
          </p:nvPr>
        </p:nvSpPr>
        <p:spPr>
          <a:xfrm>
            <a:off x="383488" y="1971675"/>
            <a:ext cx="2736000" cy="313766"/>
          </a:xfrm>
          <a:noFill/>
        </p:spPr>
        <p:txBody>
          <a:bodyPr/>
          <a:lstStyle>
            <a:lvl1pPr>
              <a:defRPr kumimoji="0" lang="en-US" sz="1400" b="1" i="0" u="none" strike="noStrike" kern="1200" cap="none" spc="0" normalizeH="0" baseline="0" dirty="0">
                <a:ln>
                  <a:noFill/>
                </a:ln>
                <a:solidFill>
                  <a:srgbClr val="000000"/>
                </a:solidFill>
                <a:effectLst/>
                <a:uLnTx/>
                <a:uFillTx/>
                <a:latin typeface="Johnson Text"/>
                <a:ea typeface="+mn-ea"/>
                <a:cs typeface="Arial"/>
              </a:defRPr>
            </a:lvl1pPr>
            <a:lvl2pPr>
              <a:defRPr sz="1400"/>
            </a:lvl2pPr>
            <a:lvl3pPr>
              <a:defRPr sz="1200"/>
            </a:lvl3pPr>
            <a:lvl4pPr>
              <a:defRPr sz="1200"/>
            </a:lvl4pPr>
            <a:lvl5pPr>
              <a:defRPr sz="600"/>
            </a:lvl5pPr>
          </a:lstStyle>
          <a:p>
            <a:pPr lvl="0"/>
            <a:r>
              <a:rPr lang="en-GB" dirty="0"/>
              <a:t>Phase 00</a:t>
            </a:r>
            <a:endParaRPr lang="en-US" dirty="0"/>
          </a:p>
        </p:txBody>
      </p:sp>
      <p:sp>
        <p:nvSpPr>
          <p:cNvPr id="12" name="SmartArt Placeholder 11">
            <a:extLst>
              <a:ext uri="{FF2B5EF4-FFF2-40B4-BE49-F238E27FC236}">
                <a16:creationId xmlns:a16="http://schemas.microsoft.com/office/drawing/2014/main" id="{55873F6C-B0A8-6E35-15C1-25D0E34CEC4E}"/>
              </a:ext>
            </a:extLst>
          </p:cNvPr>
          <p:cNvSpPr>
            <a:spLocks noGrp="1"/>
          </p:cNvSpPr>
          <p:nvPr>
            <p:ph type="dgm" sz="quarter" idx="34" hasCustomPrompt="1"/>
          </p:nvPr>
        </p:nvSpPr>
        <p:spPr>
          <a:xfrm>
            <a:off x="288259" y="3571875"/>
            <a:ext cx="2902669" cy="302400"/>
          </a:xfrm>
          <a:solidFill>
            <a:schemeClr val="accent1"/>
          </a:solidFill>
        </p:spPr>
        <p:txBody>
          <a:bodyPr/>
          <a:lstStyle/>
          <a:p>
            <a:r>
              <a:rPr lang="en-US" dirty="0"/>
              <a:t>  </a:t>
            </a:r>
          </a:p>
        </p:txBody>
      </p:sp>
      <p:sp>
        <p:nvSpPr>
          <p:cNvPr id="14" name="Text Placeholder 8">
            <a:extLst>
              <a:ext uri="{FF2B5EF4-FFF2-40B4-BE49-F238E27FC236}">
                <a16:creationId xmlns:a16="http://schemas.microsoft.com/office/drawing/2014/main" id="{0F773288-1063-C5B2-C27E-37E03FC0BA38}"/>
              </a:ext>
            </a:extLst>
          </p:cNvPr>
          <p:cNvSpPr>
            <a:spLocks noGrp="1"/>
          </p:cNvSpPr>
          <p:nvPr>
            <p:ph type="body" sz="quarter" idx="35"/>
          </p:nvPr>
        </p:nvSpPr>
        <p:spPr>
          <a:xfrm>
            <a:off x="383488" y="4425283"/>
            <a:ext cx="2736000" cy="1040481"/>
          </a:xfrm>
          <a:noFill/>
        </p:spPr>
        <p:txBody>
          <a:bodyPr/>
          <a:lstStyle>
            <a:lvl1pPr>
              <a:defRPr sz="1400"/>
            </a:lvl1pPr>
            <a:lvl2pPr>
              <a:defRPr sz="1400"/>
            </a:lvl2pPr>
            <a:lvl3pPr>
              <a:defRPr sz="1200"/>
            </a:lvl3pPr>
            <a:lvl4pPr>
              <a:defRPr sz="1200"/>
            </a:lvl4pPr>
            <a:lvl5pPr>
              <a:defRPr sz="6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5" name="Text Placeholder 8">
            <a:extLst>
              <a:ext uri="{FF2B5EF4-FFF2-40B4-BE49-F238E27FC236}">
                <a16:creationId xmlns:a16="http://schemas.microsoft.com/office/drawing/2014/main" id="{3E76A6D6-2D0B-2A2F-1255-78F151318379}"/>
              </a:ext>
            </a:extLst>
          </p:cNvPr>
          <p:cNvSpPr>
            <a:spLocks noGrp="1"/>
          </p:cNvSpPr>
          <p:nvPr>
            <p:ph type="body" sz="quarter" idx="36" hasCustomPrompt="1"/>
          </p:nvPr>
        </p:nvSpPr>
        <p:spPr>
          <a:xfrm>
            <a:off x="383488" y="4157907"/>
            <a:ext cx="2736000" cy="217128"/>
          </a:xfrm>
          <a:noFill/>
        </p:spPr>
        <p:txBody>
          <a:bodyPr/>
          <a:lstStyle>
            <a:lvl1pPr>
              <a:defRPr kumimoji="0" lang="en-US" sz="1400" b="1" i="0" u="none" strike="noStrike" kern="1200" cap="none" spc="0" normalizeH="0" baseline="0" dirty="0">
                <a:ln>
                  <a:noFill/>
                </a:ln>
                <a:solidFill>
                  <a:srgbClr val="000000"/>
                </a:solidFill>
                <a:effectLst/>
                <a:uLnTx/>
                <a:uFillTx/>
                <a:latin typeface="Johnson Text"/>
                <a:ea typeface="+mn-ea"/>
                <a:cs typeface="Arial"/>
              </a:defRPr>
            </a:lvl1pPr>
            <a:lvl2pPr>
              <a:defRPr sz="1400"/>
            </a:lvl2pPr>
            <a:lvl3pPr>
              <a:defRPr sz="1200"/>
            </a:lvl3pPr>
            <a:lvl4pPr>
              <a:defRPr sz="1200"/>
            </a:lvl4pPr>
            <a:lvl5pPr>
              <a:defRPr sz="600"/>
            </a:lvl5pPr>
          </a:lstStyle>
          <a:p>
            <a:pPr lvl="0"/>
            <a:r>
              <a:rPr lang="en-GB" dirty="0"/>
              <a:t>Deliverables</a:t>
            </a:r>
            <a:endParaRPr lang="en-US" dirty="0"/>
          </a:p>
        </p:txBody>
      </p:sp>
      <p:sp>
        <p:nvSpPr>
          <p:cNvPr id="21" name="Text Placeholder 8">
            <a:extLst>
              <a:ext uri="{FF2B5EF4-FFF2-40B4-BE49-F238E27FC236}">
                <a16:creationId xmlns:a16="http://schemas.microsoft.com/office/drawing/2014/main" id="{29C3E72A-FE10-0AB5-5752-6B2A751E6747}"/>
              </a:ext>
            </a:extLst>
          </p:cNvPr>
          <p:cNvSpPr>
            <a:spLocks noGrp="1"/>
          </p:cNvSpPr>
          <p:nvPr>
            <p:ph type="body" sz="quarter" idx="37"/>
          </p:nvPr>
        </p:nvSpPr>
        <p:spPr>
          <a:xfrm>
            <a:off x="3219655" y="2286003"/>
            <a:ext cx="2736000" cy="1214437"/>
          </a:xfrm>
          <a:noFill/>
        </p:spPr>
        <p:txBody>
          <a:bodyPr/>
          <a:lstStyle>
            <a:lvl1pPr>
              <a:defRPr sz="1400"/>
            </a:lvl1pPr>
            <a:lvl2pPr>
              <a:defRPr sz="1400"/>
            </a:lvl2pPr>
            <a:lvl3pPr>
              <a:defRPr sz="1200"/>
            </a:lvl3pPr>
            <a:lvl4pPr>
              <a:defRPr sz="1200"/>
            </a:lvl4pPr>
            <a:lvl5pPr>
              <a:defRPr sz="6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2" name="Text Placeholder 8">
            <a:extLst>
              <a:ext uri="{FF2B5EF4-FFF2-40B4-BE49-F238E27FC236}">
                <a16:creationId xmlns:a16="http://schemas.microsoft.com/office/drawing/2014/main" id="{BB75E8C6-EB09-D73E-A707-2366E1F4C74A}"/>
              </a:ext>
            </a:extLst>
          </p:cNvPr>
          <p:cNvSpPr>
            <a:spLocks noGrp="1"/>
          </p:cNvSpPr>
          <p:nvPr>
            <p:ph type="body" sz="quarter" idx="38" hasCustomPrompt="1"/>
          </p:nvPr>
        </p:nvSpPr>
        <p:spPr>
          <a:xfrm>
            <a:off x="3219655" y="1971675"/>
            <a:ext cx="2736000" cy="313766"/>
          </a:xfrm>
          <a:noFill/>
        </p:spPr>
        <p:txBody>
          <a:bodyPr/>
          <a:lstStyle>
            <a:lvl1pPr>
              <a:defRPr kumimoji="0" lang="en-US" sz="1400" b="1" i="0" u="none" strike="noStrike" kern="1200" cap="none" spc="0" normalizeH="0" baseline="0" dirty="0">
                <a:ln>
                  <a:noFill/>
                </a:ln>
                <a:solidFill>
                  <a:srgbClr val="000000"/>
                </a:solidFill>
                <a:effectLst/>
                <a:uLnTx/>
                <a:uFillTx/>
                <a:latin typeface="Johnson Text"/>
                <a:ea typeface="+mn-ea"/>
                <a:cs typeface="Arial"/>
              </a:defRPr>
            </a:lvl1pPr>
            <a:lvl2pPr>
              <a:defRPr sz="1400"/>
            </a:lvl2pPr>
            <a:lvl3pPr>
              <a:defRPr sz="1200"/>
            </a:lvl3pPr>
            <a:lvl4pPr>
              <a:defRPr sz="1200"/>
            </a:lvl4pPr>
            <a:lvl5pPr>
              <a:defRPr sz="600"/>
            </a:lvl5pPr>
          </a:lstStyle>
          <a:p>
            <a:pPr lvl="0"/>
            <a:r>
              <a:rPr lang="en-GB" dirty="0"/>
              <a:t>Phase 00</a:t>
            </a:r>
            <a:endParaRPr lang="en-US" dirty="0"/>
          </a:p>
        </p:txBody>
      </p:sp>
      <p:sp>
        <p:nvSpPr>
          <p:cNvPr id="23" name="SmartArt Placeholder 11">
            <a:extLst>
              <a:ext uri="{FF2B5EF4-FFF2-40B4-BE49-F238E27FC236}">
                <a16:creationId xmlns:a16="http://schemas.microsoft.com/office/drawing/2014/main" id="{B1E237C6-B05A-E1DF-0A22-7D05D57E5975}"/>
              </a:ext>
            </a:extLst>
          </p:cNvPr>
          <p:cNvSpPr>
            <a:spLocks noGrp="1"/>
          </p:cNvSpPr>
          <p:nvPr>
            <p:ph type="dgm" sz="quarter" idx="39" hasCustomPrompt="1"/>
          </p:nvPr>
        </p:nvSpPr>
        <p:spPr>
          <a:xfrm>
            <a:off x="3190875" y="3571875"/>
            <a:ext cx="2902669" cy="302400"/>
          </a:xfrm>
          <a:solidFill>
            <a:schemeClr val="accent2"/>
          </a:solidFill>
        </p:spPr>
        <p:txBody>
          <a:bodyPr/>
          <a:lstStyle/>
          <a:p>
            <a:r>
              <a:rPr lang="en-US" dirty="0"/>
              <a:t>  </a:t>
            </a:r>
          </a:p>
        </p:txBody>
      </p:sp>
      <p:sp>
        <p:nvSpPr>
          <p:cNvPr id="24" name="Text Placeholder 8">
            <a:extLst>
              <a:ext uri="{FF2B5EF4-FFF2-40B4-BE49-F238E27FC236}">
                <a16:creationId xmlns:a16="http://schemas.microsoft.com/office/drawing/2014/main" id="{B21FFA25-0545-CDE3-456F-4268B34561B2}"/>
              </a:ext>
            </a:extLst>
          </p:cNvPr>
          <p:cNvSpPr>
            <a:spLocks noGrp="1"/>
          </p:cNvSpPr>
          <p:nvPr>
            <p:ph type="body" sz="quarter" idx="40"/>
          </p:nvPr>
        </p:nvSpPr>
        <p:spPr>
          <a:xfrm>
            <a:off x="3190875" y="4425283"/>
            <a:ext cx="2736000" cy="1040481"/>
          </a:xfrm>
          <a:noFill/>
        </p:spPr>
        <p:txBody>
          <a:bodyPr/>
          <a:lstStyle>
            <a:lvl1pPr>
              <a:defRPr sz="1400"/>
            </a:lvl1pPr>
            <a:lvl2pPr>
              <a:defRPr sz="1400"/>
            </a:lvl2pPr>
            <a:lvl3pPr>
              <a:defRPr sz="1200"/>
            </a:lvl3pPr>
            <a:lvl4pPr>
              <a:defRPr sz="1200"/>
            </a:lvl4pPr>
            <a:lvl5pPr>
              <a:defRPr sz="6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5" name="Text Placeholder 8">
            <a:extLst>
              <a:ext uri="{FF2B5EF4-FFF2-40B4-BE49-F238E27FC236}">
                <a16:creationId xmlns:a16="http://schemas.microsoft.com/office/drawing/2014/main" id="{F0884733-C572-CBCD-9690-04342EF46F15}"/>
              </a:ext>
            </a:extLst>
          </p:cNvPr>
          <p:cNvSpPr>
            <a:spLocks noGrp="1"/>
          </p:cNvSpPr>
          <p:nvPr>
            <p:ph type="body" sz="quarter" idx="41" hasCustomPrompt="1"/>
          </p:nvPr>
        </p:nvSpPr>
        <p:spPr>
          <a:xfrm>
            <a:off x="3190875" y="4157907"/>
            <a:ext cx="2736000" cy="217128"/>
          </a:xfrm>
          <a:noFill/>
        </p:spPr>
        <p:txBody>
          <a:bodyPr/>
          <a:lstStyle>
            <a:lvl1pPr>
              <a:defRPr kumimoji="0" lang="en-US" sz="1400" b="1" i="0" u="none" strike="noStrike" kern="1200" cap="none" spc="0" normalizeH="0" baseline="0" dirty="0">
                <a:ln>
                  <a:noFill/>
                </a:ln>
                <a:solidFill>
                  <a:srgbClr val="000000"/>
                </a:solidFill>
                <a:effectLst/>
                <a:uLnTx/>
                <a:uFillTx/>
                <a:latin typeface="Johnson Text"/>
                <a:ea typeface="+mn-ea"/>
                <a:cs typeface="Arial"/>
              </a:defRPr>
            </a:lvl1pPr>
            <a:lvl2pPr>
              <a:defRPr sz="1400"/>
            </a:lvl2pPr>
            <a:lvl3pPr>
              <a:defRPr sz="1200"/>
            </a:lvl3pPr>
            <a:lvl4pPr>
              <a:defRPr sz="1200"/>
            </a:lvl4pPr>
            <a:lvl5pPr>
              <a:defRPr sz="600"/>
            </a:lvl5pPr>
          </a:lstStyle>
          <a:p>
            <a:pPr lvl="0"/>
            <a:r>
              <a:rPr lang="en-GB" dirty="0"/>
              <a:t>Deliverables</a:t>
            </a:r>
            <a:endParaRPr lang="en-US" dirty="0"/>
          </a:p>
        </p:txBody>
      </p:sp>
      <p:sp>
        <p:nvSpPr>
          <p:cNvPr id="26" name="Text Placeholder 8">
            <a:extLst>
              <a:ext uri="{FF2B5EF4-FFF2-40B4-BE49-F238E27FC236}">
                <a16:creationId xmlns:a16="http://schemas.microsoft.com/office/drawing/2014/main" id="{800DB16B-CADC-0894-C333-9E6A385E98AE}"/>
              </a:ext>
            </a:extLst>
          </p:cNvPr>
          <p:cNvSpPr>
            <a:spLocks noGrp="1"/>
          </p:cNvSpPr>
          <p:nvPr>
            <p:ph type="body" sz="quarter" idx="42"/>
          </p:nvPr>
        </p:nvSpPr>
        <p:spPr>
          <a:xfrm>
            <a:off x="6093491" y="2286003"/>
            <a:ext cx="2736000" cy="1214437"/>
          </a:xfrm>
          <a:noFill/>
        </p:spPr>
        <p:txBody>
          <a:bodyPr/>
          <a:lstStyle>
            <a:lvl1pPr>
              <a:defRPr sz="1400"/>
            </a:lvl1pPr>
            <a:lvl2pPr>
              <a:defRPr sz="1400"/>
            </a:lvl2pPr>
            <a:lvl3pPr>
              <a:defRPr sz="1200"/>
            </a:lvl3pPr>
            <a:lvl4pPr>
              <a:defRPr sz="1200"/>
            </a:lvl4pPr>
            <a:lvl5pPr>
              <a:defRPr sz="6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7" name="Text Placeholder 8">
            <a:extLst>
              <a:ext uri="{FF2B5EF4-FFF2-40B4-BE49-F238E27FC236}">
                <a16:creationId xmlns:a16="http://schemas.microsoft.com/office/drawing/2014/main" id="{68CCF615-0269-2C1D-9F20-E6EF09EB30B0}"/>
              </a:ext>
            </a:extLst>
          </p:cNvPr>
          <p:cNvSpPr>
            <a:spLocks noGrp="1"/>
          </p:cNvSpPr>
          <p:nvPr>
            <p:ph type="body" sz="quarter" idx="43" hasCustomPrompt="1"/>
          </p:nvPr>
        </p:nvSpPr>
        <p:spPr>
          <a:xfrm>
            <a:off x="6093491" y="1971675"/>
            <a:ext cx="2736000" cy="313766"/>
          </a:xfrm>
          <a:noFill/>
        </p:spPr>
        <p:txBody>
          <a:bodyPr/>
          <a:lstStyle>
            <a:lvl1pPr>
              <a:defRPr kumimoji="0" lang="en-US" sz="1400" b="1" i="0" u="none" strike="noStrike" kern="1200" cap="none" spc="0" normalizeH="0" baseline="0" dirty="0">
                <a:ln>
                  <a:noFill/>
                </a:ln>
                <a:solidFill>
                  <a:srgbClr val="000000"/>
                </a:solidFill>
                <a:effectLst/>
                <a:uLnTx/>
                <a:uFillTx/>
                <a:latin typeface="Johnson Text"/>
                <a:ea typeface="+mn-ea"/>
                <a:cs typeface="Arial"/>
              </a:defRPr>
            </a:lvl1pPr>
            <a:lvl2pPr>
              <a:defRPr sz="1400"/>
            </a:lvl2pPr>
            <a:lvl3pPr>
              <a:defRPr sz="1200"/>
            </a:lvl3pPr>
            <a:lvl4pPr>
              <a:defRPr sz="1200"/>
            </a:lvl4pPr>
            <a:lvl5pPr>
              <a:defRPr sz="600"/>
            </a:lvl5pPr>
          </a:lstStyle>
          <a:p>
            <a:pPr lvl="0"/>
            <a:r>
              <a:rPr lang="en-GB" dirty="0"/>
              <a:t>Phase 00</a:t>
            </a:r>
            <a:endParaRPr lang="en-US" dirty="0"/>
          </a:p>
        </p:txBody>
      </p:sp>
      <p:sp>
        <p:nvSpPr>
          <p:cNvPr id="28" name="SmartArt Placeholder 11">
            <a:extLst>
              <a:ext uri="{FF2B5EF4-FFF2-40B4-BE49-F238E27FC236}">
                <a16:creationId xmlns:a16="http://schemas.microsoft.com/office/drawing/2014/main" id="{AF39ACC0-96AB-02B7-6670-B6F2B7BB4028}"/>
              </a:ext>
            </a:extLst>
          </p:cNvPr>
          <p:cNvSpPr>
            <a:spLocks noGrp="1"/>
          </p:cNvSpPr>
          <p:nvPr>
            <p:ph type="dgm" sz="quarter" idx="44" hasCustomPrompt="1"/>
          </p:nvPr>
        </p:nvSpPr>
        <p:spPr>
          <a:xfrm>
            <a:off x="6093491" y="3571875"/>
            <a:ext cx="2902669" cy="302400"/>
          </a:xfrm>
          <a:solidFill>
            <a:schemeClr val="tx1"/>
          </a:solidFill>
        </p:spPr>
        <p:txBody>
          <a:bodyPr/>
          <a:lstStyle/>
          <a:p>
            <a:r>
              <a:rPr lang="en-US" dirty="0"/>
              <a:t>  </a:t>
            </a:r>
          </a:p>
        </p:txBody>
      </p:sp>
      <p:sp>
        <p:nvSpPr>
          <p:cNvPr id="29" name="Text Placeholder 8">
            <a:extLst>
              <a:ext uri="{FF2B5EF4-FFF2-40B4-BE49-F238E27FC236}">
                <a16:creationId xmlns:a16="http://schemas.microsoft.com/office/drawing/2014/main" id="{B573707A-D85A-428E-3184-E60BCE49A3D7}"/>
              </a:ext>
            </a:extLst>
          </p:cNvPr>
          <p:cNvSpPr>
            <a:spLocks noGrp="1"/>
          </p:cNvSpPr>
          <p:nvPr>
            <p:ph type="body" sz="quarter" idx="45"/>
          </p:nvPr>
        </p:nvSpPr>
        <p:spPr>
          <a:xfrm>
            <a:off x="6093491" y="4425283"/>
            <a:ext cx="2736000" cy="1040481"/>
          </a:xfrm>
          <a:noFill/>
        </p:spPr>
        <p:txBody>
          <a:bodyPr/>
          <a:lstStyle>
            <a:lvl1pPr>
              <a:defRPr sz="1400"/>
            </a:lvl1pPr>
            <a:lvl2pPr>
              <a:defRPr sz="1400"/>
            </a:lvl2pPr>
            <a:lvl3pPr>
              <a:defRPr sz="1200"/>
            </a:lvl3pPr>
            <a:lvl4pPr>
              <a:defRPr sz="1200"/>
            </a:lvl4pPr>
            <a:lvl5pPr>
              <a:defRPr sz="6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30" name="Text Placeholder 8">
            <a:extLst>
              <a:ext uri="{FF2B5EF4-FFF2-40B4-BE49-F238E27FC236}">
                <a16:creationId xmlns:a16="http://schemas.microsoft.com/office/drawing/2014/main" id="{43010A02-56BE-F403-59A7-F5151E2A4BF8}"/>
              </a:ext>
            </a:extLst>
          </p:cNvPr>
          <p:cNvSpPr>
            <a:spLocks noGrp="1"/>
          </p:cNvSpPr>
          <p:nvPr>
            <p:ph type="body" sz="quarter" idx="46" hasCustomPrompt="1"/>
          </p:nvPr>
        </p:nvSpPr>
        <p:spPr>
          <a:xfrm>
            <a:off x="6093491" y="4157907"/>
            <a:ext cx="2736000" cy="217128"/>
          </a:xfrm>
          <a:noFill/>
        </p:spPr>
        <p:txBody>
          <a:bodyPr/>
          <a:lstStyle>
            <a:lvl1pPr>
              <a:defRPr kumimoji="0" lang="en-US" sz="1400" b="1" i="0" u="none" strike="noStrike" kern="1200" cap="none" spc="0" normalizeH="0" baseline="0" dirty="0">
                <a:ln>
                  <a:noFill/>
                </a:ln>
                <a:solidFill>
                  <a:srgbClr val="000000"/>
                </a:solidFill>
                <a:effectLst/>
                <a:uLnTx/>
                <a:uFillTx/>
                <a:latin typeface="Johnson Text"/>
                <a:ea typeface="+mn-ea"/>
                <a:cs typeface="Arial"/>
              </a:defRPr>
            </a:lvl1pPr>
            <a:lvl2pPr>
              <a:defRPr sz="1400"/>
            </a:lvl2pPr>
            <a:lvl3pPr>
              <a:defRPr sz="1200"/>
            </a:lvl3pPr>
            <a:lvl4pPr>
              <a:defRPr sz="1200"/>
            </a:lvl4pPr>
            <a:lvl5pPr>
              <a:defRPr sz="600"/>
            </a:lvl5pPr>
          </a:lstStyle>
          <a:p>
            <a:pPr lvl="0"/>
            <a:r>
              <a:rPr lang="en-GB" dirty="0"/>
              <a:t>Deliverables</a:t>
            </a:r>
            <a:endParaRPr lang="en-US" dirty="0"/>
          </a:p>
        </p:txBody>
      </p:sp>
      <p:sp>
        <p:nvSpPr>
          <p:cNvPr id="31" name="Text Placeholder 8">
            <a:extLst>
              <a:ext uri="{FF2B5EF4-FFF2-40B4-BE49-F238E27FC236}">
                <a16:creationId xmlns:a16="http://schemas.microsoft.com/office/drawing/2014/main" id="{500C5E8D-3929-303A-F8EB-EAA6B4BCDA07}"/>
              </a:ext>
            </a:extLst>
          </p:cNvPr>
          <p:cNvSpPr>
            <a:spLocks noGrp="1"/>
          </p:cNvSpPr>
          <p:nvPr>
            <p:ph type="body" sz="quarter" idx="47"/>
          </p:nvPr>
        </p:nvSpPr>
        <p:spPr>
          <a:xfrm>
            <a:off x="8967327" y="2286003"/>
            <a:ext cx="2736000" cy="1214437"/>
          </a:xfrm>
          <a:noFill/>
        </p:spPr>
        <p:txBody>
          <a:bodyPr/>
          <a:lstStyle>
            <a:lvl1pPr>
              <a:defRPr sz="1400"/>
            </a:lvl1pPr>
            <a:lvl2pPr>
              <a:defRPr sz="1400"/>
            </a:lvl2pPr>
            <a:lvl3pPr>
              <a:defRPr sz="1200"/>
            </a:lvl3pPr>
            <a:lvl4pPr>
              <a:defRPr sz="1200"/>
            </a:lvl4pPr>
            <a:lvl5pPr>
              <a:defRPr sz="6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32" name="Text Placeholder 8">
            <a:extLst>
              <a:ext uri="{FF2B5EF4-FFF2-40B4-BE49-F238E27FC236}">
                <a16:creationId xmlns:a16="http://schemas.microsoft.com/office/drawing/2014/main" id="{C115BDF6-4422-7C92-242E-E17AE7A5DC26}"/>
              </a:ext>
            </a:extLst>
          </p:cNvPr>
          <p:cNvSpPr>
            <a:spLocks noGrp="1"/>
          </p:cNvSpPr>
          <p:nvPr>
            <p:ph type="body" sz="quarter" idx="48" hasCustomPrompt="1"/>
          </p:nvPr>
        </p:nvSpPr>
        <p:spPr>
          <a:xfrm>
            <a:off x="8967327" y="1971675"/>
            <a:ext cx="2736000" cy="313766"/>
          </a:xfrm>
          <a:noFill/>
        </p:spPr>
        <p:txBody>
          <a:bodyPr/>
          <a:lstStyle>
            <a:lvl1pPr>
              <a:defRPr kumimoji="0" lang="en-US" sz="1400" b="1" i="0" u="none" strike="noStrike" kern="1200" cap="none" spc="0" normalizeH="0" baseline="0" dirty="0">
                <a:ln>
                  <a:noFill/>
                </a:ln>
                <a:solidFill>
                  <a:srgbClr val="000000"/>
                </a:solidFill>
                <a:effectLst/>
                <a:uLnTx/>
                <a:uFillTx/>
                <a:latin typeface="Johnson Text"/>
                <a:ea typeface="+mn-ea"/>
                <a:cs typeface="Arial"/>
              </a:defRPr>
            </a:lvl1pPr>
            <a:lvl2pPr>
              <a:defRPr sz="1400"/>
            </a:lvl2pPr>
            <a:lvl3pPr>
              <a:defRPr sz="1200"/>
            </a:lvl3pPr>
            <a:lvl4pPr>
              <a:defRPr sz="1200"/>
            </a:lvl4pPr>
            <a:lvl5pPr>
              <a:defRPr sz="600"/>
            </a:lvl5pPr>
          </a:lstStyle>
          <a:p>
            <a:pPr lvl="0"/>
            <a:r>
              <a:rPr lang="en-GB" dirty="0"/>
              <a:t>Phase 00</a:t>
            </a:r>
            <a:endParaRPr lang="en-US" dirty="0"/>
          </a:p>
        </p:txBody>
      </p:sp>
      <p:sp>
        <p:nvSpPr>
          <p:cNvPr id="33" name="SmartArt Placeholder 11">
            <a:extLst>
              <a:ext uri="{FF2B5EF4-FFF2-40B4-BE49-F238E27FC236}">
                <a16:creationId xmlns:a16="http://schemas.microsoft.com/office/drawing/2014/main" id="{3BFAFF7B-D35C-05C8-816F-E3A5B8692852}"/>
              </a:ext>
            </a:extLst>
          </p:cNvPr>
          <p:cNvSpPr>
            <a:spLocks noGrp="1"/>
          </p:cNvSpPr>
          <p:nvPr>
            <p:ph type="dgm" sz="quarter" idx="49" hasCustomPrompt="1"/>
          </p:nvPr>
        </p:nvSpPr>
        <p:spPr>
          <a:xfrm>
            <a:off x="8996106" y="3571875"/>
            <a:ext cx="2902669" cy="302400"/>
          </a:xfrm>
          <a:solidFill>
            <a:schemeClr val="accent4"/>
          </a:solidFill>
        </p:spPr>
        <p:txBody>
          <a:bodyPr/>
          <a:lstStyle/>
          <a:p>
            <a:r>
              <a:rPr lang="en-US" dirty="0"/>
              <a:t>  </a:t>
            </a:r>
          </a:p>
        </p:txBody>
      </p:sp>
      <p:sp>
        <p:nvSpPr>
          <p:cNvPr id="34" name="Text Placeholder 8">
            <a:extLst>
              <a:ext uri="{FF2B5EF4-FFF2-40B4-BE49-F238E27FC236}">
                <a16:creationId xmlns:a16="http://schemas.microsoft.com/office/drawing/2014/main" id="{BB7BA504-3F5C-EC94-5E3B-5B567B921D19}"/>
              </a:ext>
            </a:extLst>
          </p:cNvPr>
          <p:cNvSpPr>
            <a:spLocks noGrp="1"/>
          </p:cNvSpPr>
          <p:nvPr>
            <p:ph type="body" sz="quarter" idx="50"/>
          </p:nvPr>
        </p:nvSpPr>
        <p:spPr>
          <a:xfrm>
            <a:off x="8996106" y="4425283"/>
            <a:ext cx="2736000" cy="1040481"/>
          </a:xfrm>
          <a:noFill/>
        </p:spPr>
        <p:txBody>
          <a:bodyPr/>
          <a:lstStyle>
            <a:lvl1pPr>
              <a:defRPr sz="1400"/>
            </a:lvl1pPr>
            <a:lvl2pPr>
              <a:defRPr sz="1400"/>
            </a:lvl2pPr>
            <a:lvl3pPr>
              <a:defRPr sz="1200"/>
            </a:lvl3pPr>
            <a:lvl4pPr>
              <a:defRPr sz="1200"/>
            </a:lvl4pPr>
            <a:lvl5pPr>
              <a:defRPr sz="6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35" name="Text Placeholder 8">
            <a:extLst>
              <a:ext uri="{FF2B5EF4-FFF2-40B4-BE49-F238E27FC236}">
                <a16:creationId xmlns:a16="http://schemas.microsoft.com/office/drawing/2014/main" id="{3A7B4235-A52C-B233-0DD5-212A185AD449}"/>
              </a:ext>
            </a:extLst>
          </p:cNvPr>
          <p:cNvSpPr>
            <a:spLocks noGrp="1"/>
          </p:cNvSpPr>
          <p:nvPr>
            <p:ph type="body" sz="quarter" idx="51" hasCustomPrompt="1"/>
          </p:nvPr>
        </p:nvSpPr>
        <p:spPr>
          <a:xfrm>
            <a:off x="8996106" y="4157907"/>
            <a:ext cx="2736000" cy="217128"/>
          </a:xfrm>
          <a:noFill/>
        </p:spPr>
        <p:txBody>
          <a:bodyPr/>
          <a:lstStyle>
            <a:lvl1pPr>
              <a:defRPr kumimoji="0" lang="en-US" sz="1400" b="1" i="0" u="none" strike="noStrike" kern="1200" cap="none" spc="0" normalizeH="0" baseline="0" dirty="0">
                <a:ln>
                  <a:noFill/>
                </a:ln>
                <a:solidFill>
                  <a:srgbClr val="000000"/>
                </a:solidFill>
                <a:effectLst/>
                <a:uLnTx/>
                <a:uFillTx/>
                <a:latin typeface="Johnson Text"/>
                <a:ea typeface="+mn-ea"/>
                <a:cs typeface="Arial"/>
              </a:defRPr>
            </a:lvl1pPr>
            <a:lvl2pPr>
              <a:defRPr sz="1400"/>
            </a:lvl2pPr>
            <a:lvl3pPr>
              <a:defRPr sz="1200"/>
            </a:lvl3pPr>
            <a:lvl4pPr>
              <a:defRPr sz="1200"/>
            </a:lvl4pPr>
            <a:lvl5pPr>
              <a:defRPr sz="600"/>
            </a:lvl5pPr>
          </a:lstStyle>
          <a:p>
            <a:pPr lvl="0"/>
            <a:r>
              <a:rPr lang="en-GB" dirty="0"/>
              <a:t>Deliverables</a:t>
            </a:r>
            <a:endParaRPr lang="en-US" dirty="0"/>
          </a:p>
        </p:txBody>
      </p:sp>
    </p:spTree>
    <p:extLst>
      <p:ext uri="{BB962C8B-B14F-4D97-AF65-F5344CB8AC3E}">
        <p14:creationId xmlns:p14="http://schemas.microsoft.com/office/powerpoint/2010/main" val="2260748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lang="en-GB" sz="7000" b="0" i="0" kern="1200" spc="0" baseline="0" smtClean="0">
                <a:solidFill>
                  <a:schemeClr val="bg1"/>
                </a:solidFill>
                <a:latin typeface="+mj-lt"/>
                <a:ea typeface="+mj-ea"/>
                <a:cs typeface="+mj-cs"/>
              </a:defRPr>
            </a:lvl1pPr>
          </a:lstStyle>
          <a:p>
            <a:r>
              <a:rPr lang="en-US" altLang="zh-CN"/>
              <a:t>Click to edit Master title style</a:t>
            </a:r>
            <a:endParaRPr lang="en-GB" dirty="0"/>
          </a:p>
        </p:txBody>
      </p:sp>
      <p:sp>
        <p:nvSpPr>
          <p:cNvPr id="7" name="Text Placeholder 31">
            <a:extLst>
              <a:ext uri="{FF2B5EF4-FFF2-40B4-BE49-F238E27FC236}">
                <a16:creationId xmlns:a16="http://schemas.microsoft.com/office/drawing/2014/main" id="{B7E02200-51E6-11EB-F9C2-B25EC78CCA31}"/>
              </a:ext>
            </a:extLst>
          </p:cNvPr>
          <p:cNvSpPr>
            <a:spLocks noGrp="1"/>
          </p:cNvSpPr>
          <p:nvPr>
            <p:ph type="body" sz="quarter" idx="10" hasCustomPrompt="1"/>
          </p:nvPr>
        </p:nvSpPr>
        <p:spPr>
          <a:xfrm>
            <a:off x="287338" y="4585431"/>
            <a:ext cx="2795587" cy="717180"/>
          </a:xfrm>
        </p:spPr>
        <p:txBody>
          <a:bodyPr anchor="b"/>
          <a:lstStyle>
            <a:lvl1pPr>
              <a:lnSpc>
                <a:spcPct val="100000"/>
              </a:lnSpc>
              <a:spcBef>
                <a:spcPts val="0"/>
              </a:spcBef>
              <a:spcAft>
                <a:spcPts val="0"/>
              </a:spcAft>
              <a:defRPr sz="1000">
                <a:solidFill>
                  <a:schemeClr val="bg1"/>
                </a:solidFill>
              </a:defRPr>
            </a:lvl1pPr>
          </a:lstStyle>
          <a:p>
            <a:r>
              <a:rPr lang="en-GB"/>
              <a:t>Supporting details – delete if not required</a:t>
            </a:r>
          </a:p>
        </p:txBody>
      </p:sp>
      <p:sp>
        <p:nvSpPr>
          <p:cNvPr id="3" name="Footer Placeholder 4">
            <a:extLst>
              <a:ext uri="{FF2B5EF4-FFF2-40B4-BE49-F238E27FC236}">
                <a16:creationId xmlns:a16="http://schemas.microsoft.com/office/drawing/2014/main" id="{4F83807D-037C-F9E0-B36F-4A6D1A028CCD}"/>
              </a:ext>
            </a:extLst>
          </p:cNvPr>
          <p:cNvSpPr>
            <a:spLocks noGrp="1"/>
          </p:cNvSpPr>
          <p:nvPr>
            <p:ph type="ftr" sz="quarter" idx="3"/>
          </p:nvPr>
        </p:nvSpPr>
        <p:spPr>
          <a:xfrm>
            <a:off x="288259" y="5453696"/>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5" name="Graphic 3">
            <a:extLst>
              <a:ext uri="{FF2B5EF4-FFF2-40B4-BE49-F238E27FC236}">
                <a16:creationId xmlns:a16="http://schemas.microsoft.com/office/drawing/2014/main" id="{815904A9-43F1-5AC3-623B-393A4FDA471F}"/>
              </a:ext>
            </a:extLst>
          </p:cNvPr>
          <p:cNvSpPr/>
          <p:nvPr userDrawn="1"/>
        </p:nvSpPr>
        <p:spPr>
          <a:xfrm>
            <a:off x="294330" y="6157513"/>
            <a:ext cx="2132373" cy="406800"/>
          </a:xfrm>
          <a:custGeom>
            <a:avLst/>
            <a:gdLst>
              <a:gd name="connsiteX0" fmla="*/ 1397722 w 14842808"/>
              <a:gd name="connsiteY0" fmla="*/ 1202934 h 2831613"/>
              <a:gd name="connsiteX1" fmla="*/ 1182034 w 14842808"/>
              <a:gd name="connsiteY1" fmla="*/ 835550 h 2831613"/>
              <a:gd name="connsiteX2" fmla="*/ 1397722 w 14842808"/>
              <a:gd name="connsiteY2" fmla="*/ 468165 h 2831613"/>
              <a:gd name="connsiteX3" fmla="*/ 1613410 w 14842808"/>
              <a:gd name="connsiteY3" fmla="*/ 835550 h 2831613"/>
              <a:gd name="connsiteX4" fmla="*/ 1397722 w 14842808"/>
              <a:gd name="connsiteY4" fmla="*/ 1202934 h 2831613"/>
              <a:gd name="connsiteX5" fmla="*/ 1397722 w 14842808"/>
              <a:gd name="connsiteY5" fmla="*/ 369441 h 2831613"/>
              <a:gd name="connsiteX6" fmla="*/ 959388 w 14842808"/>
              <a:gd name="connsiteY6" fmla="*/ 835550 h 2831613"/>
              <a:gd name="connsiteX7" fmla="*/ 1397722 w 14842808"/>
              <a:gd name="connsiteY7" fmla="*/ 1301658 h 2831613"/>
              <a:gd name="connsiteX8" fmla="*/ 1836056 w 14842808"/>
              <a:gd name="connsiteY8" fmla="*/ 835550 h 2831613"/>
              <a:gd name="connsiteX9" fmla="*/ 1397722 w 14842808"/>
              <a:gd name="connsiteY9" fmla="*/ 369441 h 2831613"/>
              <a:gd name="connsiteX10" fmla="*/ 3357471 w 14842808"/>
              <a:gd name="connsiteY10" fmla="*/ 369441 h 2831613"/>
              <a:gd name="connsiteX11" fmla="*/ 3109571 w 14842808"/>
              <a:gd name="connsiteY11" fmla="*/ 500301 h 2831613"/>
              <a:gd name="connsiteX12" fmla="*/ 3098748 w 14842808"/>
              <a:gd name="connsiteY12" fmla="*/ 500301 h 2831613"/>
              <a:gd name="connsiteX13" fmla="*/ 3098748 w 14842808"/>
              <a:gd name="connsiteY13" fmla="*/ 387438 h 2831613"/>
              <a:gd name="connsiteX14" fmla="*/ 2886667 w 14842808"/>
              <a:gd name="connsiteY14" fmla="*/ 387438 h 2831613"/>
              <a:gd name="connsiteX15" fmla="*/ 2886667 w 14842808"/>
              <a:gd name="connsiteY15" fmla="*/ 1283661 h 2831613"/>
              <a:gd name="connsiteX16" fmla="*/ 3098748 w 14842808"/>
              <a:gd name="connsiteY16" fmla="*/ 1283661 h 2831613"/>
              <a:gd name="connsiteX17" fmla="*/ 3098748 w 14842808"/>
              <a:gd name="connsiteY17" fmla="*/ 704433 h 2831613"/>
              <a:gd name="connsiteX18" fmla="*/ 3276555 w 14842808"/>
              <a:gd name="connsiteY18" fmla="*/ 494645 h 2831613"/>
              <a:gd name="connsiteX19" fmla="*/ 3429367 w 14842808"/>
              <a:gd name="connsiteY19" fmla="*/ 670239 h 2831613"/>
              <a:gd name="connsiteX20" fmla="*/ 3429367 w 14842808"/>
              <a:gd name="connsiteY20" fmla="*/ 1283147 h 2831613"/>
              <a:gd name="connsiteX21" fmla="*/ 3641447 w 14842808"/>
              <a:gd name="connsiteY21" fmla="*/ 1283147 h 2831613"/>
              <a:gd name="connsiteX22" fmla="*/ 3641447 w 14842808"/>
              <a:gd name="connsiteY22" fmla="*/ 668697 h 2831613"/>
              <a:gd name="connsiteX23" fmla="*/ 3357471 w 14842808"/>
              <a:gd name="connsiteY23" fmla="*/ 369441 h 2831613"/>
              <a:gd name="connsiteX24" fmla="*/ 4122559 w 14842808"/>
              <a:gd name="connsiteY24" fmla="*/ 369441 h 2831613"/>
              <a:gd name="connsiteX25" fmla="*/ 3779312 w 14842808"/>
              <a:gd name="connsiteY25" fmla="*/ 627562 h 2831613"/>
              <a:gd name="connsiteX26" fmla="*/ 3996805 w 14842808"/>
              <a:gd name="connsiteY26" fmla="*/ 885683 h 2831613"/>
              <a:gd name="connsiteX27" fmla="*/ 4176416 w 14842808"/>
              <a:gd name="connsiteY27" fmla="*/ 930417 h 2831613"/>
              <a:gd name="connsiteX28" fmla="*/ 4314797 w 14842808"/>
              <a:gd name="connsiteY28" fmla="*/ 1063076 h 2831613"/>
              <a:gd name="connsiteX29" fmla="*/ 4136989 w 14842808"/>
              <a:gd name="connsiteY29" fmla="*/ 1206534 h 2831613"/>
              <a:gd name="connsiteX30" fmla="*/ 3932124 w 14842808"/>
              <a:gd name="connsiteY30" fmla="*/ 998546 h 2831613"/>
              <a:gd name="connsiteX31" fmla="*/ 3741690 w 14842808"/>
              <a:gd name="connsiteY31" fmla="*/ 1052278 h 2831613"/>
              <a:gd name="connsiteX32" fmla="*/ 4113539 w 14842808"/>
              <a:gd name="connsiteY32" fmla="*/ 1301401 h 2831613"/>
              <a:gd name="connsiteX33" fmla="*/ 4487193 w 14842808"/>
              <a:gd name="connsiteY33" fmla="*/ 1009344 h 2831613"/>
              <a:gd name="connsiteX34" fmla="*/ 4248313 w 14842808"/>
              <a:gd name="connsiteY34" fmla="*/ 740425 h 2831613"/>
              <a:gd name="connsiteX35" fmla="*/ 4075916 w 14842808"/>
              <a:gd name="connsiteY35" fmla="*/ 697491 h 2831613"/>
              <a:gd name="connsiteX36" fmla="*/ 3951966 w 14842808"/>
              <a:gd name="connsiteY36" fmla="*/ 579229 h 2831613"/>
              <a:gd name="connsiteX37" fmla="*/ 4104778 w 14842808"/>
              <a:gd name="connsiteY37" fmla="*/ 464566 h 2831613"/>
              <a:gd name="connsiteX38" fmla="*/ 4287997 w 14842808"/>
              <a:gd name="connsiteY38" fmla="*/ 636560 h 2831613"/>
              <a:gd name="connsiteX39" fmla="*/ 4467608 w 14842808"/>
              <a:gd name="connsiteY39" fmla="*/ 582828 h 2831613"/>
              <a:gd name="connsiteX40" fmla="*/ 4122559 w 14842808"/>
              <a:gd name="connsiteY40" fmla="*/ 369441 h 2831613"/>
              <a:gd name="connsiteX41" fmla="*/ 5013658 w 14842808"/>
              <a:gd name="connsiteY41" fmla="*/ 1202934 h 2831613"/>
              <a:gd name="connsiteX42" fmla="*/ 4797969 w 14842808"/>
              <a:gd name="connsiteY42" fmla="*/ 835550 h 2831613"/>
              <a:gd name="connsiteX43" fmla="*/ 5013658 w 14842808"/>
              <a:gd name="connsiteY43" fmla="*/ 468165 h 2831613"/>
              <a:gd name="connsiteX44" fmla="*/ 5229346 w 14842808"/>
              <a:gd name="connsiteY44" fmla="*/ 835550 h 2831613"/>
              <a:gd name="connsiteX45" fmla="*/ 5013658 w 14842808"/>
              <a:gd name="connsiteY45" fmla="*/ 1202934 h 2831613"/>
              <a:gd name="connsiteX46" fmla="*/ 5013658 w 14842808"/>
              <a:gd name="connsiteY46" fmla="*/ 369441 h 2831613"/>
              <a:gd name="connsiteX47" fmla="*/ 4575324 w 14842808"/>
              <a:gd name="connsiteY47" fmla="*/ 835550 h 2831613"/>
              <a:gd name="connsiteX48" fmla="*/ 5013658 w 14842808"/>
              <a:gd name="connsiteY48" fmla="*/ 1301658 h 2831613"/>
              <a:gd name="connsiteX49" fmla="*/ 5451992 w 14842808"/>
              <a:gd name="connsiteY49" fmla="*/ 835550 h 2831613"/>
              <a:gd name="connsiteX50" fmla="*/ 5013658 w 14842808"/>
              <a:gd name="connsiteY50" fmla="*/ 369441 h 2831613"/>
              <a:gd name="connsiteX51" fmla="*/ 6048292 w 14842808"/>
              <a:gd name="connsiteY51" fmla="*/ 369441 h 2831613"/>
              <a:gd name="connsiteX52" fmla="*/ 5800392 w 14842808"/>
              <a:gd name="connsiteY52" fmla="*/ 500301 h 2831613"/>
              <a:gd name="connsiteX53" fmla="*/ 5789569 w 14842808"/>
              <a:gd name="connsiteY53" fmla="*/ 500301 h 2831613"/>
              <a:gd name="connsiteX54" fmla="*/ 5789569 w 14842808"/>
              <a:gd name="connsiteY54" fmla="*/ 387438 h 2831613"/>
              <a:gd name="connsiteX55" fmla="*/ 5577488 w 14842808"/>
              <a:gd name="connsiteY55" fmla="*/ 387438 h 2831613"/>
              <a:gd name="connsiteX56" fmla="*/ 5577488 w 14842808"/>
              <a:gd name="connsiteY56" fmla="*/ 1283661 h 2831613"/>
              <a:gd name="connsiteX57" fmla="*/ 5789569 w 14842808"/>
              <a:gd name="connsiteY57" fmla="*/ 1283661 h 2831613"/>
              <a:gd name="connsiteX58" fmla="*/ 5789569 w 14842808"/>
              <a:gd name="connsiteY58" fmla="*/ 704433 h 2831613"/>
              <a:gd name="connsiteX59" fmla="*/ 5967376 w 14842808"/>
              <a:gd name="connsiteY59" fmla="*/ 494645 h 2831613"/>
              <a:gd name="connsiteX60" fmla="*/ 6120188 w 14842808"/>
              <a:gd name="connsiteY60" fmla="*/ 670239 h 2831613"/>
              <a:gd name="connsiteX61" fmla="*/ 6120188 w 14842808"/>
              <a:gd name="connsiteY61" fmla="*/ 1283147 h 2831613"/>
              <a:gd name="connsiteX62" fmla="*/ 6332269 w 14842808"/>
              <a:gd name="connsiteY62" fmla="*/ 1283147 h 2831613"/>
              <a:gd name="connsiteX63" fmla="*/ 6332269 w 14842808"/>
              <a:gd name="connsiteY63" fmla="*/ 668697 h 2831613"/>
              <a:gd name="connsiteX64" fmla="*/ 6048292 w 14842808"/>
              <a:gd name="connsiteY64" fmla="*/ 369441 h 2831613"/>
              <a:gd name="connsiteX65" fmla="*/ 9197289 w 14842808"/>
              <a:gd name="connsiteY65" fmla="*/ 1202934 h 2831613"/>
              <a:gd name="connsiteX66" fmla="*/ 8981601 w 14842808"/>
              <a:gd name="connsiteY66" fmla="*/ 835550 h 2831613"/>
              <a:gd name="connsiteX67" fmla="*/ 9197289 w 14842808"/>
              <a:gd name="connsiteY67" fmla="*/ 468165 h 2831613"/>
              <a:gd name="connsiteX68" fmla="*/ 9412978 w 14842808"/>
              <a:gd name="connsiteY68" fmla="*/ 835550 h 2831613"/>
              <a:gd name="connsiteX69" fmla="*/ 9197289 w 14842808"/>
              <a:gd name="connsiteY69" fmla="*/ 1202934 h 2831613"/>
              <a:gd name="connsiteX70" fmla="*/ 9197289 w 14842808"/>
              <a:gd name="connsiteY70" fmla="*/ 369441 h 2831613"/>
              <a:gd name="connsiteX71" fmla="*/ 8758955 w 14842808"/>
              <a:gd name="connsiteY71" fmla="*/ 835550 h 2831613"/>
              <a:gd name="connsiteX72" fmla="*/ 9197289 w 14842808"/>
              <a:gd name="connsiteY72" fmla="*/ 1301658 h 2831613"/>
              <a:gd name="connsiteX73" fmla="*/ 9635623 w 14842808"/>
              <a:gd name="connsiteY73" fmla="*/ 835550 h 2831613"/>
              <a:gd name="connsiteX74" fmla="*/ 9197289 w 14842808"/>
              <a:gd name="connsiteY74" fmla="*/ 369441 h 2831613"/>
              <a:gd name="connsiteX75" fmla="*/ 11157038 w 14842808"/>
              <a:gd name="connsiteY75" fmla="*/ 369441 h 2831613"/>
              <a:gd name="connsiteX76" fmla="*/ 10909138 w 14842808"/>
              <a:gd name="connsiteY76" fmla="*/ 500301 h 2831613"/>
              <a:gd name="connsiteX77" fmla="*/ 10898314 w 14842808"/>
              <a:gd name="connsiteY77" fmla="*/ 500301 h 2831613"/>
              <a:gd name="connsiteX78" fmla="*/ 10898314 w 14842808"/>
              <a:gd name="connsiteY78" fmla="*/ 387438 h 2831613"/>
              <a:gd name="connsiteX79" fmla="*/ 10686234 w 14842808"/>
              <a:gd name="connsiteY79" fmla="*/ 387438 h 2831613"/>
              <a:gd name="connsiteX80" fmla="*/ 10686234 w 14842808"/>
              <a:gd name="connsiteY80" fmla="*/ 1283661 h 2831613"/>
              <a:gd name="connsiteX81" fmla="*/ 10898314 w 14842808"/>
              <a:gd name="connsiteY81" fmla="*/ 1283661 h 2831613"/>
              <a:gd name="connsiteX82" fmla="*/ 10898314 w 14842808"/>
              <a:gd name="connsiteY82" fmla="*/ 704433 h 2831613"/>
              <a:gd name="connsiteX83" fmla="*/ 11076123 w 14842808"/>
              <a:gd name="connsiteY83" fmla="*/ 494645 h 2831613"/>
              <a:gd name="connsiteX84" fmla="*/ 11228934 w 14842808"/>
              <a:gd name="connsiteY84" fmla="*/ 670239 h 2831613"/>
              <a:gd name="connsiteX85" fmla="*/ 11228934 w 14842808"/>
              <a:gd name="connsiteY85" fmla="*/ 1283147 h 2831613"/>
              <a:gd name="connsiteX86" fmla="*/ 11441014 w 14842808"/>
              <a:gd name="connsiteY86" fmla="*/ 1283147 h 2831613"/>
              <a:gd name="connsiteX87" fmla="*/ 11441014 w 14842808"/>
              <a:gd name="connsiteY87" fmla="*/ 668697 h 2831613"/>
              <a:gd name="connsiteX88" fmla="*/ 11157038 w 14842808"/>
              <a:gd name="connsiteY88" fmla="*/ 369441 h 2831613"/>
              <a:gd name="connsiteX89" fmla="*/ 11922383 w 14842808"/>
              <a:gd name="connsiteY89" fmla="*/ 369441 h 2831613"/>
              <a:gd name="connsiteX90" fmla="*/ 11579137 w 14842808"/>
              <a:gd name="connsiteY90" fmla="*/ 627562 h 2831613"/>
              <a:gd name="connsiteX91" fmla="*/ 11796630 w 14842808"/>
              <a:gd name="connsiteY91" fmla="*/ 885683 h 2831613"/>
              <a:gd name="connsiteX92" fmla="*/ 11976241 w 14842808"/>
              <a:gd name="connsiteY92" fmla="*/ 930417 h 2831613"/>
              <a:gd name="connsiteX93" fmla="*/ 12114621 w 14842808"/>
              <a:gd name="connsiteY93" fmla="*/ 1063076 h 2831613"/>
              <a:gd name="connsiteX94" fmla="*/ 11936814 w 14842808"/>
              <a:gd name="connsiteY94" fmla="*/ 1206534 h 2831613"/>
              <a:gd name="connsiteX95" fmla="*/ 11731949 w 14842808"/>
              <a:gd name="connsiteY95" fmla="*/ 998546 h 2831613"/>
              <a:gd name="connsiteX96" fmla="*/ 11541514 w 14842808"/>
              <a:gd name="connsiteY96" fmla="*/ 1052278 h 2831613"/>
              <a:gd name="connsiteX97" fmla="*/ 11913364 w 14842808"/>
              <a:gd name="connsiteY97" fmla="*/ 1301401 h 2831613"/>
              <a:gd name="connsiteX98" fmla="*/ 12287018 w 14842808"/>
              <a:gd name="connsiteY98" fmla="*/ 1009344 h 2831613"/>
              <a:gd name="connsiteX99" fmla="*/ 12048137 w 14842808"/>
              <a:gd name="connsiteY99" fmla="*/ 740425 h 2831613"/>
              <a:gd name="connsiteX100" fmla="*/ 11875741 w 14842808"/>
              <a:gd name="connsiteY100" fmla="*/ 697491 h 2831613"/>
              <a:gd name="connsiteX101" fmla="*/ 11751791 w 14842808"/>
              <a:gd name="connsiteY101" fmla="*/ 579229 h 2831613"/>
              <a:gd name="connsiteX102" fmla="*/ 11904603 w 14842808"/>
              <a:gd name="connsiteY102" fmla="*/ 464566 h 2831613"/>
              <a:gd name="connsiteX103" fmla="*/ 12087821 w 14842808"/>
              <a:gd name="connsiteY103" fmla="*/ 636560 h 2831613"/>
              <a:gd name="connsiteX104" fmla="*/ 12267433 w 14842808"/>
              <a:gd name="connsiteY104" fmla="*/ 582828 h 2831613"/>
              <a:gd name="connsiteX105" fmla="*/ 11922383 w 14842808"/>
              <a:gd name="connsiteY105" fmla="*/ 369441 h 2831613"/>
              <a:gd name="connsiteX106" fmla="*/ 12813224 w 14842808"/>
              <a:gd name="connsiteY106" fmla="*/ 1202934 h 2831613"/>
              <a:gd name="connsiteX107" fmla="*/ 12597536 w 14842808"/>
              <a:gd name="connsiteY107" fmla="*/ 835550 h 2831613"/>
              <a:gd name="connsiteX108" fmla="*/ 12813224 w 14842808"/>
              <a:gd name="connsiteY108" fmla="*/ 468165 h 2831613"/>
              <a:gd name="connsiteX109" fmla="*/ 13028913 w 14842808"/>
              <a:gd name="connsiteY109" fmla="*/ 835550 h 2831613"/>
              <a:gd name="connsiteX110" fmla="*/ 12813224 w 14842808"/>
              <a:gd name="connsiteY110" fmla="*/ 1202934 h 2831613"/>
              <a:gd name="connsiteX111" fmla="*/ 12813224 w 14842808"/>
              <a:gd name="connsiteY111" fmla="*/ 369441 h 2831613"/>
              <a:gd name="connsiteX112" fmla="*/ 12374891 w 14842808"/>
              <a:gd name="connsiteY112" fmla="*/ 835550 h 2831613"/>
              <a:gd name="connsiteX113" fmla="*/ 12813224 w 14842808"/>
              <a:gd name="connsiteY113" fmla="*/ 1301658 h 2831613"/>
              <a:gd name="connsiteX114" fmla="*/ 13251560 w 14842808"/>
              <a:gd name="connsiteY114" fmla="*/ 835550 h 2831613"/>
              <a:gd name="connsiteX115" fmla="*/ 12813224 w 14842808"/>
              <a:gd name="connsiteY115" fmla="*/ 369441 h 2831613"/>
              <a:gd name="connsiteX116" fmla="*/ 13847858 w 14842808"/>
              <a:gd name="connsiteY116" fmla="*/ 369441 h 2831613"/>
              <a:gd name="connsiteX117" fmla="*/ 13599958 w 14842808"/>
              <a:gd name="connsiteY117" fmla="*/ 500301 h 2831613"/>
              <a:gd name="connsiteX118" fmla="*/ 13589136 w 14842808"/>
              <a:gd name="connsiteY118" fmla="*/ 500301 h 2831613"/>
              <a:gd name="connsiteX119" fmla="*/ 13589136 w 14842808"/>
              <a:gd name="connsiteY119" fmla="*/ 387438 h 2831613"/>
              <a:gd name="connsiteX120" fmla="*/ 13377056 w 14842808"/>
              <a:gd name="connsiteY120" fmla="*/ 387438 h 2831613"/>
              <a:gd name="connsiteX121" fmla="*/ 13377056 w 14842808"/>
              <a:gd name="connsiteY121" fmla="*/ 1283661 h 2831613"/>
              <a:gd name="connsiteX122" fmla="*/ 13589136 w 14842808"/>
              <a:gd name="connsiteY122" fmla="*/ 1283661 h 2831613"/>
              <a:gd name="connsiteX123" fmla="*/ 13589136 w 14842808"/>
              <a:gd name="connsiteY123" fmla="*/ 704433 h 2831613"/>
              <a:gd name="connsiteX124" fmla="*/ 13766944 w 14842808"/>
              <a:gd name="connsiteY124" fmla="*/ 494645 h 2831613"/>
              <a:gd name="connsiteX125" fmla="*/ 13919755 w 14842808"/>
              <a:gd name="connsiteY125" fmla="*/ 670239 h 2831613"/>
              <a:gd name="connsiteX126" fmla="*/ 13919755 w 14842808"/>
              <a:gd name="connsiteY126" fmla="*/ 1283147 h 2831613"/>
              <a:gd name="connsiteX127" fmla="*/ 14131835 w 14842808"/>
              <a:gd name="connsiteY127" fmla="*/ 1283147 h 2831613"/>
              <a:gd name="connsiteX128" fmla="*/ 14131835 w 14842808"/>
              <a:gd name="connsiteY128" fmla="*/ 668697 h 2831613"/>
              <a:gd name="connsiteX129" fmla="*/ 13847858 w 14842808"/>
              <a:gd name="connsiteY129" fmla="*/ 369441 h 2831613"/>
              <a:gd name="connsiteX130" fmla="*/ 833634 w 14842808"/>
              <a:gd name="connsiteY130" fmla="*/ 28794 h 2831613"/>
              <a:gd name="connsiteX131" fmla="*/ 610730 w 14842808"/>
              <a:gd name="connsiteY131" fmla="*/ 28794 h 2831613"/>
              <a:gd name="connsiteX132" fmla="*/ 610730 w 14842808"/>
              <a:gd name="connsiteY132" fmla="*/ 955355 h 2831613"/>
              <a:gd name="connsiteX133" fmla="*/ 416688 w 14842808"/>
              <a:gd name="connsiteY133" fmla="*/ 1195479 h 2831613"/>
              <a:gd name="connsiteX134" fmla="*/ 222646 w 14842808"/>
              <a:gd name="connsiteY134" fmla="*/ 937358 h 2831613"/>
              <a:gd name="connsiteX135" fmla="*/ 222646 w 14842808"/>
              <a:gd name="connsiteY135" fmla="*/ 765363 h 2831613"/>
              <a:gd name="connsiteX136" fmla="*/ 0 w 14842808"/>
              <a:gd name="connsiteY136" fmla="*/ 821152 h 2831613"/>
              <a:gd name="connsiteX137" fmla="*/ 0 w 14842808"/>
              <a:gd name="connsiteY137" fmla="*/ 898280 h 2831613"/>
              <a:gd name="connsiteX138" fmla="*/ 416946 w 14842808"/>
              <a:gd name="connsiteY138" fmla="*/ 1312456 h 2831613"/>
              <a:gd name="connsiteX139" fmla="*/ 833634 w 14842808"/>
              <a:gd name="connsiteY139" fmla="*/ 898280 h 2831613"/>
              <a:gd name="connsiteX140" fmla="*/ 833634 w 14842808"/>
              <a:gd name="connsiteY140" fmla="*/ 28794 h 2831613"/>
              <a:gd name="connsiteX141" fmla="*/ 2173633 w 14842808"/>
              <a:gd name="connsiteY141" fmla="*/ 28794 h 2831613"/>
              <a:gd name="connsiteX142" fmla="*/ 1961552 w 14842808"/>
              <a:gd name="connsiteY142" fmla="*/ 28794 h 2831613"/>
              <a:gd name="connsiteX143" fmla="*/ 1961552 w 14842808"/>
              <a:gd name="connsiteY143" fmla="*/ 1283404 h 2831613"/>
              <a:gd name="connsiteX144" fmla="*/ 2173633 w 14842808"/>
              <a:gd name="connsiteY144" fmla="*/ 1283404 h 2831613"/>
              <a:gd name="connsiteX145" fmla="*/ 2173633 w 14842808"/>
              <a:gd name="connsiteY145" fmla="*/ 704433 h 2831613"/>
              <a:gd name="connsiteX146" fmla="*/ 2351441 w 14842808"/>
              <a:gd name="connsiteY146" fmla="*/ 494645 h 2831613"/>
              <a:gd name="connsiteX147" fmla="*/ 2504252 w 14842808"/>
              <a:gd name="connsiteY147" fmla="*/ 670239 h 2831613"/>
              <a:gd name="connsiteX148" fmla="*/ 2504252 w 14842808"/>
              <a:gd name="connsiteY148" fmla="*/ 1283147 h 2831613"/>
              <a:gd name="connsiteX149" fmla="*/ 2716075 w 14842808"/>
              <a:gd name="connsiteY149" fmla="*/ 1283147 h 2831613"/>
              <a:gd name="connsiteX150" fmla="*/ 2716075 w 14842808"/>
              <a:gd name="connsiteY150" fmla="*/ 668697 h 2831613"/>
              <a:gd name="connsiteX151" fmla="*/ 2432098 w 14842808"/>
              <a:gd name="connsiteY151" fmla="*/ 369441 h 2831613"/>
              <a:gd name="connsiteX152" fmla="*/ 2184198 w 14842808"/>
              <a:gd name="connsiteY152" fmla="*/ 500301 h 2831613"/>
              <a:gd name="connsiteX153" fmla="*/ 2173375 w 14842808"/>
              <a:gd name="connsiteY153" fmla="*/ 500301 h 2831613"/>
              <a:gd name="connsiteX154" fmla="*/ 2173375 w 14842808"/>
              <a:gd name="connsiteY154" fmla="*/ 28794 h 2831613"/>
              <a:gd name="connsiteX155" fmla="*/ 8633201 w 14842808"/>
              <a:gd name="connsiteY155" fmla="*/ 28794 h 2831613"/>
              <a:gd name="connsiteX156" fmla="*/ 8410555 w 14842808"/>
              <a:gd name="connsiteY156" fmla="*/ 28794 h 2831613"/>
              <a:gd name="connsiteX157" fmla="*/ 8410555 w 14842808"/>
              <a:gd name="connsiteY157" fmla="*/ 955355 h 2831613"/>
              <a:gd name="connsiteX158" fmla="*/ 8216513 w 14842808"/>
              <a:gd name="connsiteY158" fmla="*/ 1195479 h 2831613"/>
              <a:gd name="connsiteX159" fmla="*/ 8022471 w 14842808"/>
              <a:gd name="connsiteY159" fmla="*/ 937358 h 2831613"/>
              <a:gd name="connsiteX160" fmla="*/ 8022471 w 14842808"/>
              <a:gd name="connsiteY160" fmla="*/ 765363 h 2831613"/>
              <a:gd name="connsiteX161" fmla="*/ 7799825 w 14842808"/>
              <a:gd name="connsiteY161" fmla="*/ 820895 h 2831613"/>
              <a:gd name="connsiteX162" fmla="*/ 7799825 w 14842808"/>
              <a:gd name="connsiteY162" fmla="*/ 898023 h 2831613"/>
              <a:gd name="connsiteX163" fmla="*/ 8216771 w 14842808"/>
              <a:gd name="connsiteY163" fmla="*/ 1312199 h 2831613"/>
              <a:gd name="connsiteX164" fmla="*/ 8633459 w 14842808"/>
              <a:gd name="connsiteY164" fmla="*/ 898023 h 2831613"/>
              <a:gd name="connsiteX165" fmla="*/ 8633459 w 14842808"/>
              <a:gd name="connsiteY165" fmla="*/ 28794 h 2831613"/>
              <a:gd name="connsiteX166" fmla="*/ 9973200 w 14842808"/>
              <a:gd name="connsiteY166" fmla="*/ 28794 h 2831613"/>
              <a:gd name="connsiteX167" fmla="*/ 9761120 w 14842808"/>
              <a:gd name="connsiteY167" fmla="*/ 28794 h 2831613"/>
              <a:gd name="connsiteX168" fmla="*/ 9761120 w 14842808"/>
              <a:gd name="connsiteY168" fmla="*/ 1283404 h 2831613"/>
              <a:gd name="connsiteX169" fmla="*/ 9973200 w 14842808"/>
              <a:gd name="connsiteY169" fmla="*/ 1283404 h 2831613"/>
              <a:gd name="connsiteX170" fmla="*/ 9973200 w 14842808"/>
              <a:gd name="connsiteY170" fmla="*/ 704433 h 2831613"/>
              <a:gd name="connsiteX171" fmla="*/ 10151007 w 14842808"/>
              <a:gd name="connsiteY171" fmla="*/ 494645 h 2831613"/>
              <a:gd name="connsiteX172" fmla="*/ 10303819 w 14842808"/>
              <a:gd name="connsiteY172" fmla="*/ 670239 h 2831613"/>
              <a:gd name="connsiteX173" fmla="*/ 10303819 w 14842808"/>
              <a:gd name="connsiteY173" fmla="*/ 1283147 h 2831613"/>
              <a:gd name="connsiteX174" fmla="*/ 10515899 w 14842808"/>
              <a:gd name="connsiteY174" fmla="*/ 1283147 h 2831613"/>
              <a:gd name="connsiteX175" fmla="*/ 10515899 w 14842808"/>
              <a:gd name="connsiteY175" fmla="*/ 668697 h 2831613"/>
              <a:gd name="connsiteX176" fmla="*/ 10231923 w 14842808"/>
              <a:gd name="connsiteY176" fmla="*/ 369441 h 2831613"/>
              <a:gd name="connsiteX177" fmla="*/ 9984023 w 14842808"/>
              <a:gd name="connsiteY177" fmla="*/ 500301 h 2831613"/>
              <a:gd name="connsiteX178" fmla="*/ 9973200 w 14842808"/>
              <a:gd name="connsiteY178" fmla="*/ 500301 h 2831613"/>
              <a:gd name="connsiteX179" fmla="*/ 9973200 w 14842808"/>
              <a:gd name="connsiteY179" fmla="*/ 28794 h 2831613"/>
              <a:gd name="connsiteX180" fmla="*/ 7030872 w 14842808"/>
              <a:gd name="connsiteY180" fmla="*/ 1181339 h 2831613"/>
              <a:gd name="connsiteX181" fmla="*/ 6752307 w 14842808"/>
              <a:gd name="connsiteY181" fmla="*/ 892624 h 2831613"/>
              <a:gd name="connsiteX182" fmla="*/ 6861826 w 14842808"/>
              <a:gd name="connsiteY182" fmla="*/ 665097 h 2831613"/>
              <a:gd name="connsiteX183" fmla="*/ 7267949 w 14842808"/>
              <a:gd name="connsiteY183" fmla="*/ 1107810 h 2831613"/>
              <a:gd name="connsiteX184" fmla="*/ 7030872 w 14842808"/>
              <a:gd name="connsiteY184" fmla="*/ 1181339 h 2831613"/>
              <a:gd name="connsiteX185" fmla="*/ 7426171 w 14842808"/>
              <a:gd name="connsiteY185" fmla="*/ 960754 h 2831613"/>
              <a:gd name="connsiteX186" fmla="*/ 7074164 w 14842808"/>
              <a:gd name="connsiteY186" fmla="*/ 573573 h 2831613"/>
              <a:gd name="connsiteX187" fmla="*/ 7248364 w 14842808"/>
              <a:gd name="connsiteY187" fmla="*/ 539637 h 2831613"/>
              <a:gd name="connsiteX188" fmla="*/ 7483637 w 14842808"/>
              <a:gd name="connsiteY188" fmla="*/ 768963 h 2831613"/>
              <a:gd name="connsiteX189" fmla="*/ 7426171 w 14842808"/>
              <a:gd name="connsiteY189" fmla="*/ 960754 h 2831613"/>
              <a:gd name="connsiteX190" fmla="*/ 7025461 w 14842808"/>
              <a:gd name="connsiteY190" fmla="*/ 521640 h 2831613"/>
              <a:gd name="connsiteX191" fmla="*/ 6948153 w 14842808"/>
              <a:gd name="connsiteY191" fmla="*/ 435514 h 2831613"/>
              <a:gd name="connsiteX192" fmla="*/ 6860022 w 14842808"/>
              <a:gd name="connsiteY192" fmla="*/ 258121 h 2831613"/>
              <a:gd name="connsiteX193" fmla="*/ 7030614 w 14842808"/>
              <a:gd name="connsiteY193" fmla="*/ 95124 h 2831613"/>
              <a:gd name="connsiteX194" fmla="*/ 7199403 w 14842808"/>
              <a:gd name="connsiteY194" fmla="*/ 267119 h 2831613"/>
              <a:gd name="connsiteX195" fmla="*/ 7025461 w 14842808"/>
              <a:gd name="connsiteY195" fmla="*/ 521640 h 2831613"/>
              <a:gd name="connsiteX196" fmla="*/ 7036283 w 14842808"/>
              <a:gd name="connsiteY196" fmla="*/ 0 h 2831613"/>
              <a:gd name="connsiteX197" fmla="*/ 6666238 w 14842808"/>
              <a:gd name="connsiteY197" fmla="*/ 310053 h 2831613"/>
              <a:gd name="connsiteX198" fmla="*/ 6810030 w 14842808"/>
              <a:gd name="connsiteY198" fmla="*/ 609308 h 2831613"/>
              <a:gd name="connsiteX199" fmla="*/ 6811834 w 14842808"/>
              <a:gd name="connsiteY199" fmla="*/ 612908 h 2831613"/>
              <a:gd name="connsiteX200" fmla="*/ 6554914 w 14842808"/>
              <a:gd name="connsiteY200" fmla="*/ 973094 h 2831613"/>
              <a:gd name="connsiteX201" fmla="*/ 6915941 w 14842808"/>
              <a:gd name="connsiteY201" fmla="*/ 1311941 h 2831613"/>
              <a:gd name="connsiteX202" fmla="*/ 7322064 w 14842808"/>
              <a:gd name="connsiteY202" fmla="*/ 1166684 h 2831613"/>
              <a:gd name="connsiteX203" fmla="*/ 7429780 w 14842808"/>
              <a:gd name="connsiteY203" fmla="*/ 1283147 h 2831613"/>
              <a:gd name="connsiteX204" fmla="*/ 7711952 w 14842808"/>
              <a:gd name="connsiteY204" fmla="*/ 1283147 h 2831613"/>
              <a:gd name="connsiteX205" fmla="*/ 7711952 w 14842808"/>
              <a:gd name="connsiteY205" fmla="*/ 1274406 h 2831613"/>
              <a:gd name="connsiteX206" fmla="*/ 7482091 w 14842808"/>
              <a:gd name="connsiteY206" fmla="*/ 1021684 h 2831613"/>
              <a:gd name="connsiteX207" fmla="*/ 7634902 w 14842808"/>
              <a:gd name="connsiteY207" fmla="*/ 672039 h 2831613"/>
              <a:gd name="connsiteX208" fmla="*/ 7399629 w 14842808"/>
              <a:gd name="connsiteY208" fmla="*/ 444512 h 2831613"/>
              <a:gd name="connsiteX209" fmla="*/ 7183941 w 14842808"/>
              <a:gd name="connsiteY209" fmla="*/ 487447 h 2831613"/>
              <a:gd name="connsiteX210" fmla="*/ 7180333 w 14842808"/>
              <a:gd name="connsiteY210" fmla="*/ 480248 h 2831613"/>
              <a:gd name="connsiteX211" fmla="*/ 7374375 w 14842808"/>
              <a:gd name="connsiteY211" fmla="*/ 243723 h 2831613"/>
              <a:gd name="connsiteX212" fmla="*/ 7036283 w 14842808"/>
              <a:gd name="connsiteY212" fmla="*/ 0 h 2831613"/>
              <a:gd name="connsiteX213" fmla="*/ 3908932 w 14842808"/>
              <a:gd name="connsiteY213" fmla="*/ 1917394 h 2831613"/>
              <a:gd name="connsiteX214" fmla="*/ 3756120 w 14842808"/>
              <a:gd name="connsiteY214" fmla="*/ 1917394 h 2831613"/>
              <a:gd name="connsiteX215" fmla="*/ 3526259 w 14842808"/>
              <a:gd name="connsiteY215" fmla="*/ 2641622 h 2831613"/>
              <a:gd name="connsiteX216" fmla="*/ 3294594 w 14842808"/>
              <a:gd name="connsiteY216" fmla="*/ 1917394 h 2831613"/>
              <a:gd name="connsiteX217" fmla="*/ 3136371 w 14842808"/>
              <a:gd name="connsiteY217" fmla="*/ 1917394 h 2831613"/>
              <a:gd name="connsiteX218" fmla="*/ 3429109 w 14842808"/>
              <a:gd name="connsiteY218" fmla="*/ 2813617 h 2831613"/>
              <a:gd name="connsiteX219" fmla="*/ 3615936 w 14842808"/>
              <a:gd name="connsiteY219" fmla="*/ 2813617 h 2831613"/>
              <a:gd name="connsiteX220" fmla="*/ 3908932 w 14842808"/>
              <a:gd name="connsiteY220" fmla="*/ 1917394 h 2831613"/>
              <a:gd name="connsiteX221" fmla="*/ 5785961 w 14842808"/>
              <a:gd name="connsiteY221" fmla="*/ 1917394 h 2831613"/>
              <a:gd name="connsiteX222" fmla="*/ 5636757 w 14842808"/>
              <a:gd name="connsiteY222" fmla="*/ 1917394 h 2831613"/>
              <a:gd name="connsiteX223" fmla="*/ 5636757 w 14842808"/>
              <a:gd name="connsiteY223" fmla="*/ 2813617 h 2831613"/>
              <a:gd name="connsiteX224" fmla="*/ 5785961 w 14842808"/>
              <a:gd name="connsiteY224" fmla="*/ 2813617 h 2831613"/>
              <a:gd name="connsiteX225" fmla="*/ 5785961 w 14842808"/>
              <a:gd name="connsiteY225" fmla="*/ 1917394 h 2831613"/>
              <a:gd name="connsiteX226" fmla="*/ 6702056 w 14842808"/>
              <a:gd name="connsiteY226" fmla="*/ 1917394 h 2831613"/>
              <a:gd name="connsiteX227" fmla="*/ 6549245 w 14842808"/>
              <a:gd name="connsiteY227" fmla="*/ 1917394 h 2831613"/>
              <a:gd name="connsiteX228" fmla="*/ 6319384 w 14842808"/>
              <a:gd name="connsiteY228" fmla="*/ 2641622 h 2831613"/>
              <a:gd name="connsiteX229" fmla="*/ 6087719 w 14842808"/>
              <a:gd name="connsiteY229" fmla="*/ 1917394 h 2831613"/>
              <a:gd name="connsiteX230" fmla="*/ 5929754 w 14842808"/>
              <a:gd name="connsiteY230" fmla="*/ 1917394 h 2831613"/>
              <a:gd name="connsiteX231" fmla="*/ 6222492 w 14842808"/>
              <a:gd name="connsiteY231" fmla="*/ 2813617 h 2831613"/>
              <a:gd name="connsiteX232" fmla="*/ 6409319 w 14842808"/>
              <a:gd name="connsiteY232" fmla="*/ 2813617 h 2831613"/>
              <a:gd name="connsiteX233" fmla="*/ 6702056 w 14842808"/>
              <a:gd name="connsiteY233" fmla="*/ 1917394 h 2831613"/>
              <a:gd name="connsiteX234" fmla="*/ 11697676 w 14842808"/>
              <a:gd name="connsiteY234" fmla="*/ 1917394 h 2831613"/>
              <a:gd name="connsiteX235" fmla="*/ 11548472 w 14842808"/>
              <a:gd name="connsiteY235" fmla="*/ 1917394 h 2831613"/>
              <a:gd name="connsiteX236" fmla="*/ 11548472 w 14842808"/>
              <a:gd name="connsiteY236" fmla="*/ 2813617 h 2831613"/>
              <a:gd name="connsiteX237" fmla="*/ 11697676 w 14842808"/>
              <a:gd name="connsiteY237" fmla="*/ 2813617 h 2831613"/>
              <a:gd name="connsiteX238" fmla="*/ 11697676 w 14842808"/>
              <a:gd name="connsiteY238" fmla="*/ 1917394 h 2831613"/>
              <a:gd name="connsiteX239" fmla="*/ 12980209 w 14842808"/>
              <a:gd name="connsiteY239" fmla="*/ 1917394 h 2831613"/>
              <a:gd name="connsiteX240" fmla="*/ 12831005 w 14842808"/>
              <a:gd name="connsiteY240" fmla="*/ 1917394 h 2831613"/>
              <a:gd name="connsiteX241" fmla="*/ 12831005 w 14842808"/>
              <a:gd name="connsiteY241" fmla="*/ 2813617 h 2831613"/>
              <a:gd name="connsiteX242" fmla="*/ 12980209 w 14842808"/>
              <a:gd name="connsiteY242" fmla="*/ 2813617 h 2831613"/>
              <a:gd name="connsiteX243" fmla="*/ 12980209 w 14842808"/>
              <a:gd name="connsiteY243" fmla="*/ 1917394 h 2831613"/>
              <a:gd name="connsiteX244" fmla="*/ 853219 w 14842808"/>
              <a:gd name="connsiteY244" fmla="*/ 1899397 h 2831613"/>
              <a:gd name="connsiteX245" fmla="*/ 601711 w 14842808"/>
              <a:gd name="connsiteY245" fmla="*/ 2055452 h 2831613"/>
              <a:gd name="connsiteX246" fmla="*/ 601711 w 14842808"/>
              <a:gd name="connsiteY246" fmla="*/ 1917394 h 2831613"/>
              <a:gd name="connsiteX247" fmla="*/ 452507 w 14842808"/>
              <a:gd name="connsiteY247" fmla="*/ 1917394 h 2831613"/>
              <a:gd name="connsiteX248" fmla="*/ 452507 w 14842808"/>
              <a:gd name="connsiteY248" fmla="*/ 2813617 h 2831613"/>
              <a:gd name="connsiteX249" fmla="*/ 601711 w 14842808"/>
              <a:gd name="connsiteY249" fmla="*/ 2813617 h 2831613"/>
              <a:gd name="connsiteX250" fmla="*/ 601711 w 14842808"/>
              <a:gd name="connsiteY250" fmla="*/ 2223847 h 2831613"/>
              <a:gd name="connsiteX251" fmla="*/ 797557 w 14842808"/>
              <a:gd name="connsiteY251" fmla="*/ 2014060 h 2831613"/>
              <a:gd name="connsiteX252" fmla="*/ 991599 w 14842808"/>
              <a:gd name="connsiteY252" fmla="*/ 2223847 h 2831613"/>
              <a:gd name="connsiteX253" fmla="*/ 991599 w 14842808"/>
              <a:gd name="connsiteY253" fmla="*/ 2813617 h 2831613"/>
              <a:gd name="connsiteX254" fmla="*/ 1140803 w 14842808"/>
              <a:gd name="connsiteY254" fmla="*/ 2813617 h 2831613"/>
              <a:gd name="connsiteX255" fmla="*/ 1140803 w 14842808"/>
              <a:gd name="connsiteY255" fmla="*/ 2193511 h 2831613"/>
              <a:gd name="connsiteX256" fmla="*/ 853219 w 14842808"/>
              <a:gd name="connsiteY256" fmla="*/ 1899397 h 2831613"/>
              <a:gd name="connsiteX257" fmla="*/ 1756945 w 14842808"/>
              <a:gd name="connsiteY257" fmla="*/ 1899397 h 2831613"/>
              <a:gd name="connsiteX258" fmla="*/ 1505437 w 14842808"/>
              <a:gd name="connsiteY258" fmla="*/ 2055452 h 2831613"/>
              <a:gd name="connsiteX259" fmla="*/ 1505437 w 14842808"/>
              <a:gd name="connsiteY259" fmla="*/ 1917394 h 2831613"/>
              <a:gd name="connsiteX260" fmla="*/ 1356234 w 14842808"/>
              <a:gd name="connsiteY260" fmla="*/ 1917394 h 2831613"/>
              <a:gd name="connsiteX261" fmla="*/ 1356234 w 14842808"/>
              <a:gd name="connsiteY261" fmla="*/ 2813617 h 2831613"/>
              <a:gd name="connsiteX262" fmla="*/ 1505437 w 14842808"/>
              <a:gd name="connsiteY262" fmla="*/ 2813617 h 2831613"/>
              <a:gd name="connsiteX263" fmla="*/ 1505437 w 14842808"/>
              <a:gd name="connsiteY263" fmla="*/ 2223847 h 2831613"/>
              <a:gd name="connsiteX264" fmla="*/ 1701283 w 14842808"/>
              <a:gd name="connsiteY264" fmla="*/ 2014060 h 2831613"/>
              <a:gd name="connsiteX265" fmla="*/ 1895326 w 14842808"/>
              <a:gd name="connsiteY265" fmla="*/ 2223847 h 2831613"/>
              <a:gd name="connsiteX266" fmla="*/ 1895326 w 14842808"/>
              <a:gd name="connsiteY266" fmla="*/ 2813617 h 2831613"/>
              <a:gd name="connsiteX267" fmla="*/ 2044529 w 14842808"/>
              <a:gd name="connsiteY267" fmla="*/ 2813617 h 2831613"/>
              <a:gd name="connsiteX268" fmla="*/ 2044529 w 14842808"/>
              <a:gd name="connsiteY268" fmla="*/ 2193511 h 2831613"/>
              <a:gd name="connsiteX269" fmla="*/ 1756945 w 14842808"/>
              <a:gd name="connsiteY269" fmla="*/ 1899397 h 2831613"/>
              <a:gd name="connsiteX270" fmla="*/ 2644179 w 14842808"/>
              <a:gd name="connsiteY270" fmla="*/ 2704353 h 2831613"/>
              <a:gd name="connsiteX271" fmla="*/ 2389064 w 14842808"/>
              <a:gd name="connsiteY271" fmla="*/ 2365505 h 2831613"/>
              <a:gd name="connsiteX272" fmla="*/ 2644179 w 14842808"/>
              <a:gd name="connsiteY272" fmla="*/ 2026658 h 2831613"/>
              <a:gd name="connsiteX273" fmla="*/ 2899294 w 14842808"/>
              <a:gd name="connsiteY273" fmla="*/ 2365505 h 2831613"/>
              <a:gd name="connsiteX274" fmla="*/ 2644179 w 14842808"/>
              <a:gd name="connsiteY274" fmla="*/ 2704353 h 2831613"/>
              <a:gd name="connsiteX275" fmla="*/ 2651394 w 14842808"/>
              <a:gd name="connsiteY275" fmla="*/ 1899397 h 2831613"/>
              <a:gd name="connsiteX276" fmla="*/ 2232902 w 14842808"/>
              <a:gd name="connsiteY276" fmla="*/ 2376303 h 2831613"/>
              <a:gd name="connsiteX277" fmla="*/ 2637221 w 14842808"/>
              <a:gd name="connsiteY277" fmla="*/ 2831613 h 2831613"/>
              <a:gd name="connsiteX278" fmla="*/ 3055971 w 14842808"/>
              <a:gd name="connsiteY278" fmla="*/ 2354707 h 2831613"/>
              <a:gd name="connsiteX279" fmla="*/ 2651394 w 14842808"/>
              <a:gd name="connsiteY279" fmla="*/ 1899397 h 2831613"/>
              <a:gd name="connsiteX280" fmla="*/ 4365047 w 14842808"/>
              <a:gd name="connsiteY280" fmla="*/ 2723892 h 2831613"/>
              <a:gd name="connsiteX281" fmla="*/ 4192651 w 14842808"/>
              <a:gd name="connsiteY281" fmla="*/ 2566294 h 2831613"/>
              <a:gd name="connsiteX282" fmla="*/ 4343659 w 14842808"/>
              <a:gd name="connsiteY282" fmla="*/ 2415638 h 2831613"/>
              <a:gd name="connsiteX283" fmla="*/ 4453178 w 14842808"/>
              <a:gd name="connsiteY283" fmla="*/ 2388644 h 2831613"/>
              <a:gd name="connsiteX284" fmla="*/ 4573520 w 14842808"/>
              <a:gd name="connsiteY284" fmla="*/ 2349309 h 2831613"/>
              <a:gd name="connsiteX285" fmla="*/ 4573520 w 14842808"/>
              <a:gd name="connsiteY285" fmla="*/ 2523103 h 2831613"/>
              <a:gd name="connsiteX286" fmla="*/ 4365047 w 14842808"/>
              <a:gd name="connsiteY286" fmla="*/ 2723892 h 2831613"/>
              <a:gd name="connsiteX287" fmla="*/ 4411947 w 14842808"/>
              <a:gd name="connsiteY287" fmla="*/ 1899397 h 2831613"/>
              <a:gd name="connsiteX288" fmla="*/ 4049116 w 14842808"/>
              <a:gd name="connsiteY288" fmla="*/ 2186312 h 2831613"/>
              <a:gd name="connsiteX289" fmla="*/ 4187497 w 14842808"/>
              <a:gd name="connsiteY289" fmla="*/ 2215106 h 2831613"/>
              <a:gd name="connsiteX290" fmla="*/ 4401381 w 14842808"/>
              <a:gd name="connsiteY290" fmla="*/ 2014317 h 2831613"/>
              <a:gd name="connsiteX291" fmla="*/ 4573777 w 14842808"/>
              <a:gd name="connsiteY291" fmla="*/ 2180913 h 2831613"/>
              <a:gd name="connsiteX292" fmla="*/ 4573777 w 14842808"/>
              <a:gd name="connsiteY292" fmla="*/ 2186312 h 2831613"/>
              <a:gd name="connsiteX293" fmla="*/ 4521724 w 14842808"/>
              <a:gd name="connsiteY293" fmla="*/ 2258041 h 2831613"/>
              <a:gd name="connsiteX294" fmla="*/ 4263001 w 14842808"/>
              <a:gd name="connsiteY294" fmla="*/ 2322571 h 2831613"/>
              <a:gd name="connsiteX295" fmla="*/ 4043705 w 14842808"/>
              <a:gd name="connsiteY295" fmla="*/ 2577092 h 2831613"/>
              <a:gd name="connsiteX296" fmla="*/ 4324074 w 14842808"/>
              <a:gd name="connsiteY296" fmla="*/ 2831613 h 2831613"/>
              <a:gd name="connsiteX297" fmla="*/ 4573777 w 14842808"/>
              <a:gd name="connsiteY297" fmla="*/ 2677358 h 2831613"/>
              <a:gd name="connsiteX298" fmla="*/ 4591816 w 14842808"/>
              <a:gd name="connsiteY298" fmla="*/ 2813617 h 2831613"/>
              <a:gd name="connsiteX299" fmla="*/ 4744627 w 14842808"/>
              <a:gd name="connsiteY299" fmla="*/ 2813617 h 2831613"/>
              <a:gd name="connsiteX300" fmla="*/ 4721177 w 14842808"/>
              <a:gd name="connsiteY300" fmla="*/ 2627225 h 2831613"/>
              <a:gd name="connsiteX301" fmla="*/ 4721177 w 14842808"/>
              <a:gd name="connsiteY301" fmla="*/ 2171915 h 2831613"/>
              <a:gd name="connsiteX302" fmla="*/ 4411947 w 14842808"/>
              <a:gd name="connsiteY302" fmla="*/ 1899397 h 2831613"/>
              <a:gd name="connsiteX303" fmla="*/ 6942741 w 14842808"/>
              <a:gd name="connsiteY303" fmla="*/ 2268581 h 2831613"/>
              <a:gd name="connsiteX304" fmla="*/ 7185229 w 14842808"/>
              <a:gd name="connsiteY304" fmla="*/ 2021259 h 2831613"/>
              <a:gd name="connsiteX305" fmla="*/ 7402721 w 14842808"/>
              <a:gd name="connsiteY305" fmla="*/ 2268581 h 2831613"/>
              <a:gd name="connsiteX306" fmla="*/ 6942741 w 14842808"/>
              <a:gd name="connsiteY306" fmla="*/ 2268581 h 2831613"/>
              <a:gd name="connsiteX307" fmla="*/ 7185229 w 14842808"/>
              <a:gd name="connsiteY307" fmla="*/ 1899397 h 2831613"/>
              <a:gd name="connsiteX308" fmla="*/ 6782714 w 14842808"/>
              <a:gd name="connsiteY308" fmla="*/ 2372704 h 2831613"/>
              <a:gd name="connsiteX309" fmla="*/ 7185229 w 14842808"/>
              <a:gd name="connsiteY309" fmla="*/ 2831613 h 2831613"/>
              <a:gd name="connsiteX310" fmla="*/ 7551667 w 14842808"/>
              <a:gd name="connsiteY310" fmla="*/ 2539557 h 2831613"/>
              <a:gd name="connsiteX311" fmla="*/ 7415091 w 14842808"/>
              <a:gd name="connsiteY311" fmla="*/ 2503821 h 2831613"/>
              <a:gd name="connsiteX312" fmla="*/ 7199403 w 14842808"/>
              <a:gd name="connsiteY312" fmla="*/ 2706410 h 2831613"/>
              <a:gd name="connsiteX313" fmla="*/ 6937072 w 14842808"/>
              <a:gd name="connsiteY313" fmla="*/ 2374761 h 2831613"/>
              <a:gd name="connsiteX314" fmla="*/ 7553213 w 14842808"/>
              <a:gd name="connsiteY314" fmla="*/ 2374761 h 2831613"/>
              <a:gd name="connsiteX315" fmla="*/ 7553213 w 14842808"/>
              <a:gd name="connsiteY315" fmla="*/ 2324627 h 2831613"/>
              <a:gd name="connsiteX316" fmla="*/ 7185229 w 14842808"/>
              <a:gd name="connsiteY316" fmla="*/ 1899397 h 2831613"/>
              <a:gd name="connsiteX317" fmla="*/ 9777354 w 14842808"/>
              <a:gd name="connsiteY317" fmla="*/ 2268581 h 2831613"/>
              <a:gd name="connsiteX318" fmla="*/ 10019842 w 14842808"/>
              <a:gd name="connsiteY318" fmla="*/ 2021259 h 2831613"/>
              <a:gd name="connsiteX319" fmla="*/ 10237334 w 14842808"/>
              <a:gd name="connsiteY319" fmla="*/ 2268581 h 2831613"/>
              <a:gd name="connsiteX320" fmla="*/ 9777354 w 14842808"/>
              <a:gd name="connsiteY320" fmla="*/ 2268581 h 2831613"/>
              <a:gd name="connsiteX321" fmla="*/ 10019842 w 14842808"/>
              <a:gd name="connsiteY321" fmla="*/ 1899397 h 2831613"/>
              <a:gd name="connsiteX322" fmla="*/ 9617327 w 14842808"/>
              <a:gd name="connsiteY322" fmla="*/ 2372704 h 2831613"/>
              <a:gd name="connsiteX323" fmla="*/ 10019842 w 14842808"/>
              <a:gd name="connsiteY323" fmla="*/ 2831613 h 2831613"/>
              <a:gd name="connsiteX324" fmla="*/ 10386280 w 14842808"/>
              <a:gd name="connsiteY324" fmla="*/ 2539557 h 2831613"/>
              <a:gd name="connsiteX325" fmla="*/ 10249704 w 14842808"/>
              <a:gd name="connsiteY325" fmla="*/ 2503821 h 2831613"/>
              <a:gd name="connsiteX326" fmla="*/ 10034016 w 14842808"/>
              <a:gd name="connsiteY326" fmla="*/ 2706410 h 2831613"/>
              <a:gd name="connsiteX327" fmla="*/ 9771684 w 14842808"/>
              <a:gd name="connsiteY327" fmla="*/ 2374761 h 2831613"/>
              <a:gd name="connsiteX328" fmla="*/ 10387826 w 14842808"/>
              <a:gd name="connsiteY328" fmla="*/ 2374761 h 2831613"/>
              <a:gd name="connsiteX329" fmla="*/ 10387826 w 14842808"/>
              <a:gd name="connsiteY329" fmla="*/ 2324627 h 2831613"/>
              <a:gd name="connsiteX330" fmla="*/ 10019842 w 14842808"/>
              <a:gd name="connsiteY330" fmla="*/ 1899397 h 2831613"/>
              <a:gd name="connsiteX331" fmla="*/ 12299387 w 14842808"/>
              <a:gd name="connsiteY331" fmla="*/ 1899397 h 2831613"/>
              <a:gd name="connsiteX332" fmla="*/ 11886049 w 14842808"/>
              <a:gd name="connsiteY332" fmla="*/ 2374503 h 2831613"/>
              <a:gd name="connsiteX333" fmla="*/ 12292171 w 14842808"/>
              <a:gd name="connsiteY333" fmla="*/ 2831613 h 2831613"/>
              <a:gd name="connsiteX334" fmla="*/ 12660413 w 14842808"/>
              <a:gd name="connsiteY334" fmla="*/ 2512562 h 2831613"/>
              <a:gd name="connsiteX335" fmla="*/ 12518425 w 14842808"/>
              <a:gd name="connsiteY335" fmla="*/ 2478369 h 2831613"/>
              <a:gd name="connsiteX336" fmla="*/ 12302736 w 14842808"/>
              <a:gd name="connsiteY336" fmla="*/ 2704353 h 2831613"/>
              <a:gd name="connsiteX337" fmla="*/ 12042210 w 14842808"/>
              <a:gd name="connsiteY337" fmla="*/ 2363706 h 2831613"/>
              <a:gd name="connsiteX338" fmla="*/ 12295521 w 14842808"/>
              <a:gd name="connsiteY338" fmla="*/ 2026658 h 2831613"/>
              <a:gd name="connsiteX339" fmla="*/ 12518167 w 14842808"/>
              <a:gd name="connsiteY339" fmla="*/ 2241844 h 2831613"/>
              <a:gd name="connsiteX340" fmla="*/ 12660156 w 14842808"/>
              <a:gd name="connsiteY340" fmla="*/ 2207908 h 2831613"/>
              <a:gd name="connsiteX341" fmla="*/ 12299387 w 14842808"/>
              <a:gd name="connsiteY341" fmla="*/ 1899397 h 2831613"/>
              <a:gd name="connsiteX342" fmla="*/ 13596350 w 14842808"/>
              <a:gd name="connsiteY342" fmla="*/ 1899397 h 2831613"/>
              <a:gd name="connsiteX343" fmla="*/ 13344844 w 14842808"/>
              <a:gd name="connsiteY343" fmla="*/ 2055452 h 2831613"/>
              <a:gd name="connsiteX344" fmla="*/ 13344844 w 14842808"/>
              <a:gd name="connsiteY344" fmla="*/ 1917394 h 2831613"/>
              <a:gd name="connsiteX345" fmla="*/ 13195639 w 14842808"/>
              <a:gd name="connsiteY345" fmla="*/ 1917394 h 2831613"/>
              <a:gd name="connsiteX346" fmla="*/ 13195639 w 14842808"/>
              <a:gd name="connsiteY346" fmla="*/ 2813617 h 2831613"/>
              <a:gd name="connsiteX347" fmla="*/ 13344844 w 14842808"/>
              <a:gd name="connsiteY347" fmla="*/ 2813617 h 2831613"/>
              <a:gd name="connsiteX348" fmla="*/ 13344844 w 14842808"/>
              <a:gd name="connsiteY348" fmla="*/ 2223847 h 2831613"/>
              <a:gd name="connsiteX349" fmla="*/ 13540690 w 14842808"/>
              <a:gd name="connsiteY349" fmla="*/ 2014060 h 2831613"/>
              <a:gd name="connsiteX350" fmla="*/ 13734732 w 14842808"/>
              <a:gd name="connsiteY350" fmla="*/ 2223847 h 2831613"/>
              <a:gd name="connsiteX351" fmla="*/ 13734732 w 14842808"/>
              <a:gd name="connsiteY351" fmla="*/ 2813617 h 2831613"/>
              <a:gd name="connsiteX352" fmla="*/ 13883936 w 14842808"/>
              <a:gd name="connsiteY352" fmla="*/ 2813617 h 2831613"/>
              <a:gd name="connsiteX353" fmla="*/ 13883936 w 14842808"/>
              <a:gd name="connsiteY353" fmla="*/ 2193511 h 2831613"/>
              <a:gd name="connsiteX354" fmla="*/ 13596350 w 14842808"/>
              <a:gd name="connsiteY354" fmla="*/ 1899397 h 2831613"/>
              <a:gd name="connsiteX355" fmla="*/ 14232336 w 14842808"/>
              <a:gd name="connsiteY355" fmla="*/ 2268581 h 2831613"/>
              <a:gd name="connsiteX356" fmla="*/ 14474823 w 14842808"/>
              <a:gd name="connsiteY356" fmla="*/ 2021259 h 2831613"/>
              <a:gd name="connsiteX357" fmla="*/ 14692316 w 14842808"/>
              <a:gd name="connsiteY357" fmla="*/ 2268581 h 2831613"/>
              <a:gd name="connsiteX358" fmla="*/ 14232336 w 14842808"/>
              <a:gd name="connsiteY358" fmla="*/ 2268581 h 2831613"/>
              <a:gd name="connsiteX359" fmla="*/ 14474823 w 14842808"/>
              <a:gd name="connsiteY359" fmla="*/ 1899397 h 2831613"/>
              <a:gd name="connsiteX360" fmla="*/ 14072308 w 14842808"/>
              <a:gd name="connsiteY360" fmla="*/ 2372704 h 2831613"/>
              <a:gd name="connsiteX361" fmla="*/ 14474823 w 14842808"/>
              <a:gd name="connsiteY361" fmla="*/ 2831613 h 2831613"/>
              <a:gd name="connsiteX362" fmla="*/ 14841262 w 14842808"/>
              <a:gd name="connsiteY362" fmla="*/ 2539557 h 2831613"/>
              <a:gd name="connsiteX363" fmla="*/ 14704684 w 14842808"/>
              <a:gd name="connsiteY363" fmla="*/ 2503821 h 2831613"/>
              <a:gd name="connsiteX364" fmla="*/ 14488996 w 14842808"/>
              <a:gd name="connsiteY364" fmla="*/ 2706410 h 2831613"/>
              <a:gd name="connsiteX365" fmla="*/ 14226666 w 14842808"/>
              <a:gd name="connsiteY365" fmla="*/ 2374761 h 2831613"/>
              <a:gd name="connsiteX366" fmla="*/ 14842809 w 14842808"/>
              <a:gd name="connsiteY366" fmla="*/ 2374761 h 2831613"/>
              <a:gd name="connsiteX367" fmla="*/ 14842809 w 14842808"/>
              <a:gd name="connsiteY367" fmla="*/ 2324627 h 2831613"/>
              <a:gd name="connsiteX368" fmla="*/ 14474823 w 14842808"/>
              <a:gd name="connsiteY368" fmla="*/ 1899397 h 2831613"/>
              <a:gd name="connsiteX369" fmla="*/ 5204092 w 14842808"/>
              <a:gd name="connsiteY369" fmla="*/ 1666471 h 2831613"/>
              <a:gd name="connsiteX370" fmla="*/ 5054889 w 14842808"/>
              <a:gd name="connsiteY370" fmla="*/ 1702207 h 2831613"/>
              <a:gd name="connsiteX371" fmla="*/ 5054889 w 14842808"/>
              <a:gd name="connsiteY371" fmla="*/ 1917394 h 2831613"/>
              <a:gd name="connsiteX372" fmla="*/ 4882493 w 14842808"/>
              <a:gd name="connsiteY372" fmla="*/ 1917394 h 2831613"/>
              <a:gd name="connsiteX373" fmla="*/ 4882493 w 14842808"/>
              <a:gd name="connsiteY373" fmla="*/ 2032057 h 2831613"/>
              <a:gd name="connsiteX374" fmla="*/ 5054889 w 14842808"/>
              <a:gd name="connsiteY374" fmla="*/ 2032057 h 2831613"/>
              <a:gd name="connsiteX375" fmla="*/ 5054889 w 14842808"/>
              <a:gd name="connsiteY375" fmla="*/ 2580434 h 2831613"/>
              <a:gd name="connsiteX376" fmla="*/ 5300985 w 14842808"/>
              <a:gd name="connsiteY376" fmla="*/ 2831356 h 2831613"/>
              <a:gd name="connsiteX377" fmla="*/ 5493223 w 14842808"/>
              <a:gd name="connsiteY377" fmla="*/ 2775824 h 2831613"/>
              <a:gd name="connsiteX378" fmla="*/ 5451992 w 14842808"/>
              <a:gd name="connsiteY378" fmla="*/ 2668360 h 2831613"/>
              <a:gd name="connsiteX379" fmla="*/ 5320827 w 14842808"/>
              <a:gd name="connsiteY379" fmla="*/ 2705895 h 2831613"/>
              <a:gd name="connsiteX380" fmla="*/ 5204092 w 14842808"/>
              <a:gd name="connsiteY380" fmla="*/ 2557039 h 2831613"/>
              <a:gd name="connsiteX381" fmla="*/ 5204092 w 14842808"/>
              <a:gd name="connsiteY381" fmla="*/ 2032057 h 2831613"/>
              <a:gd name="connsiteX382" fmla="*/ 5470031 w 14842808"/>
              <a:gd name="connsiteY382" fmla="*/ 2032057 h 2831613"/>
              <a:gd name="connsiteX383" fmla="*/ 5470031 w 14842808"/>
              <a:gd name="connsiteY383" fmla="*/ 1917394 h 2831613"/>
              <a:gd name="connsiteX384" fmla="*/ 5204092 w 14842808"/>
              <a:gd name="connsiteY384" fmla="*/ 1917394 h 2831613"/>
              <a:gd name="connsiteX385" fmla="*/ 5204092 w 14842808"/>
              <a:gd name="connsiteY385" fmla="*/ 1666471 h 2831613"/>
              <a:gd name="connsiteX386" fmla="*/ 219296 w 14842808"/>
              <a:gd name="connsiteY386" fmla="*/ 1558750 h 2831613"/>
              <a:gd name="connsiteX387" fmla="*/ 62877 w 14842808"/>
              <a:gd name="connsiteY387" fmla="*/ 1558750 h 2831613"/>
              <a:gd name="connsiteX388" fmla="*/ 62877 w 14842808"/>
              <a:gd name="connsiteY388" fmla="*/ 2813360 h 2831613"/>
              <a:gd name="connsiteX389" fmla="*/ 219296 w 14842808"/>
              <a:gd name="connsiteY389" fmla="*/ 2813360 h 2831613"/>
              <a:gd name="connsiteX390" fmla="*/ 219296 w 14842808"/>
              <a:gd name="connsiteY390" fmla="*/ 1558750 h 2831613"/>
              <a:gd name="connsiteX391" fmla="*/ 9411173 w 14842808"/>
              <a:gd name="connsiteY391" fmla="*/ 1558750 h 2831613"/>
              <a:gd name="connsiteX392" fmla="*/ 9174096 w 14842808"/>
              <a:gd name="connsiteY392" fmla="*/ 1558750 h 2831613"/>
              <a:gd name="connsiteX393" fmla="*/ 8802247 w 14842808"/>
              <a:gd name="connsiteY393" fmla="*/ 2569636 h 2831613"/>
              <a:gd name="connsiteX394" fmla="*/ 8428593 w 14842808"/>
              <a:gd name="connsiteY394" fmla="*/ 1558750 h 2831613"/>
              <a:gd name="connsiteX395" fmla="*/ 8180694 w 14842808"/>
              <a:gd name="connsiteY395" fmla="*/ 1558750 h 2831613"/>
              <a:gd name="connsiteX396" fmla="*/ 8180694 w 14842808"/>
              <a:gd name="connsiteY396" fmla="*/ 2813360 h 2831613"/>
              <a:gd name="connsiteX397" fmla="*/ 8337113 w 14842808"/>
              <a:gd name="connsiteY397" fmla="*/ 2813360 h 2831613"/>
              <a:gd name="connsiteX398" fmla="*/ 8337113 w 14842808"/>
              <a:gd name="connsiteY398" fmla="*/ 1732801 h 2831613"/>
              <a:gd name="connsiteX399" fmla="*/ 8737824 w 14842808"/>
              <a:gd name="connsiteY399" fmla="*/ 2813617 h 2831613"/>
              <a:gd name="connsiteX400" fmla="*/ 8858166 w 14842808"/>
              <a:gd name="connsiteY400" fmla="*/ 2813617 h 2831613"/>
              <a:gd name="connsiteX401" fmla="*/ 9255270 w 14842808"/>
              <a:gd name="connsiteY401" fmla="*/ 1731002 h 2831613"/>
              <a:gd name="connsiteX402" fmla="*/ 9255270 w 14842808"/>
              <a:gd name="connsiteY402" fmla="*/ 2813617 h 2831613"/>
              <a:gd name="connsiteX403" fmla="*/ 9411431 w 14842808"/>
              <a:gd name="connsiteY403" fmla="*/ 2813617 h 2831613"/>
              <a:gd name="connsiteX404" fmla="*/ 9411431 w 14842808"/>
              <a:gd name="connsiteY404" fmla="*/ 1558750 h 2831613"/>
              <a:gd name="connsiteX405" fmla="*/ 10941349 w 14842808"/>
              <a:gd name="connsiteY405" fmla="*/ 2704353 h 2831613"/>
              <a:gd name="connsiteX406" fmla="*/ 10695254 w 14842808"/>
              <a:gd name="connsiteY406" fmla="*/ 2365505 h 2831613"/>
              <a:gd name="connsiteX407" fmla="*/ 10941349 w 14842808"/>
              <a:gd name="connsiteY407" fmla="*/ 2026658 h 2831613"/>
              <a:gd name="connsiteX408" fmla="*/ 11187445 w 14842808"/>
              <a:gd name="connsiteY408" fmla="*/ 2365505 h 2831613"/>
              <a:gd name="connsiteX409" fmla="*/ 10941349 w 14842808"/>
              <a:gd name="connsiteY409" fmla="*/ 2704353 h 2831613"/>
              <a:gd name="connsiteX410" fmla="*/ 11333042 w 14842808"/>
              <a:gd name="connsiteY410" fmla="*/ 1558750 h 2831613"/>
              <a:gd name="connsiteX411" fmla="*/ 11183838 w 14842808"/>
              <a:gd name="connsiteY411" fmla="*/ 1558750 h 2831613"/>
              <a:gd name="connsiteX412" fmla="*/ 11183838 w 14842808"/>
              <a:gd name="connsiteY412" fmla="*/ 2089388 h 2831613"/>
              <a:gd name="connsiteX413" fmla="*/ 10916095 w 14842808"/>
              <a:gd name="connsiteY413" fmla="*/ 1899397 h 2831613"/>
              <a:gd name="connsiteX414" fmla="*/ 10538834 w 14842808"/>
              <a:gd name="connsiteY414" fmla="*/ 2370904 h 2831613"/>
              <a:gd name="connsiteX415" fmla="*/ 10903469 w 14842808"/>
              <a:gd name="connsiteY415" fmla="*/ 2831613 h 2831613"/>
              <a:gd name="connsiteX416" fmla="*/ 11183838 w 14842808"/>
              <a:gd name="connsiteY416" fmla="*/ 2632624 h 2831613"/>
              <a:gd name="connsiteX417" fmla="*/ 11183838 w 14842808"/>
              <a:gd name="connsiteY417" fmla="*/ 2700753 h 2831613"/>
              <a:gd name="connsiteX418" fmla="*/ 11192857 w 14842808"/>
              <a:gd name="connsiteY418" fmla="*/ 2813617 h 2831613"/>
              <a:gd name="connsiteX419" fmla="*/ 11343864 w 14842808"/>
              <a:gd name="connsiteY419" fmla="*/ 2813617 h 2831613"/>
              <a:gd name="connsiteX420" fmla="*/ 11333042 w 14842808"/>
              <a:gd name="connsiteY420" fmla="*/ 2627225 h 2831613"/>
              <a:gd name="connsiteX421" fmla="*/ 11333042 w 14842808"/>
              <a:gd name="connsiteY421" fmla="*/ 1558750 h 2831613"/>
              <a:gd name="connsiteX422" fmla="*/ 5712261 w 14842808"/>
              <a:gd name="connsiteY422" fmla="*/ 1532012 h 2831613"/>
              <a:gd name="connsiteX423" fmla="*/ 5606350 w 14842808"/>
              <a:gd name="connsiteY423" fmla="*/ 1637677 h 2831613"/>
              <a:gd name="connsiteX424" fmla="*/ 5712261 w 14842808"/>
              <a:gd name="connsiteY424" fmla="*/ 1741542 h 2831613"/>
              <a:gd name="connsiteX425" fmla="*/ 5816369 w 14842808"/>
              <a:gd name="connsiteY425" fmla="*/ 1637677 h 2831613"/>
              <a:gd name="connsiteX426" fmla="*/ 5712261 w 14842808"/>
              <a:gd name="connsiteY426" fmla="*/ 1532012 h 2831613"/>
              <a:gd name="connsiteX427" fmla="*/ 11623976 w 14842808"/>
              <a:gd name="connsiteY427" fmla="*/ 1532012 h 2831613"/>
              <a:gd name="connsiteX428" fmla="*/ 11518064 w 14842808"/>
              <a:gd name="connsiteY428" fmla="*/ 1637677 h 2831613"/>
              <a:gd name="connsiteX429" fmla="*/ 11623976 w 14842808"/>
              <a:gd name="connsiteY429" fmla="*/ 1741542 h 2831613"/>
              <a:gd name="connsiteX430" fmla="*/ 11728083 w 14842808"/>
              <a:gd name="connsiteY430" fmla="*/ 1637677 h 2831613"/>
              <a:gd name="connsiteX431" fmla="*/ 11623976 w 14842808"/>
              <a:gd name="connsiteY431" fmla="*/ 1532012 h 2831613"/>
              <a:gd name="connsiteX432" fmla="*/ 12906510 w 14842808"/>
              <a:gd name="connsiteY432" fmla="*/ 1532012 h 2831613"/>
              <a:gd name="connsiteX433" fmla="*/ 12800598 w 14842808"/>
              <a:gd name="connsiteY433" fmla="*/ 1637677 h 2831613"/>
              <a:gd name="connsiteX434" fmla="*/ 12906510 w 14842808"/>
              <a:gd name="connsiteY434" fmla="*/ 1741542 h 2831613"/>
              <a:gd name="connsiteX435" fmla="*/ 13010617 w 14842808"/>
              <a:gd name="connsiteY435" fmla="*/ 1637677 h 2831613"/>
              <a:gd name="connsiteX436" fmla="*/ 12906510 w 14842808"/>
              <a:gd name="connsiteY436" fmla="*/ 1532012 h 28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14842808" h="2831613">
                <a:moveTo>
                  <a:pt x="1397722" y="1202934"/>
                </a:moveTo>
                <a:cubicBezTo>
                  <a:pt x="1259341" y="1202934"/>
                  <a:pt x="1182034" y="1072074"/>
                  <a:pt x="1182034" y="835550"/>
                </a:cubicBezTo>
                <a:cubicBezTo>
                  <a:pt x="1182034" y="595426"/>
                  <a:pt x="1259341" y="468165"/>
                  <a:pt x="1397722" y="468165"/>
                </a:cubicBezTo>
                <a:cubicBezTo>
                  <a:pt x="1536103" y="468165"/>
                  <a:pt x="1613410" y="597225"/>
                  <a:pt x="1613410" y="835550"/>
                </a:cubicBezTo>
                <a:cubicBezTo>
                  <a:pt x="1613153" y="1075674"/>
                  <a:pt x="1535845" y="1202934"/>
                  <a:pt x="1397722" y="1202934"/>
                </a:cubicBezTo>
                <a:moveTo>
                  <a:pt x="1397722" y="369441"/>
                </a:moveTo>
                <a:cubicBezTo>
                  <a:pt x="1115549" y="369441"/>
                  <a:pt x="959388" y="579229"/>
                  <a:pt x="959388" y="835550"/>
                </a:cubicBezTo>
                <a:cubicBezTo>
                  <a:pt x="959388" y="1091871"/>
                  <a:pt x="1115807" y="1301658"/>
                  <a:pt x="1397722" y="1301658"/>
                </a:cubicBezTo>
                <a:cubicBezTo>
                  <a:pt x="1679895" y="1301658"/>
                  <a:pt x="1836056" y="1091871"/>
                  <a:pt x="1836056" y="835550"/>
                </a:cubicBezTo>
                <a:cubicBezTo>
                  <a:pt x="1836056" y="578972"/>
                  <a:pt x="1679637" y="369441"/>
                  <a:pt x="1397722" y="369441"/>
                </a:cubicBezTo>
                <a:moveTo>
                  <a:pt x="3357471" y="369441"/>
                </a:moveTo>
                <a:cubicBezTo>
                  <a:pt x="3224501" y="369441"/>
                  <a:pt x="3150802" y="426773"/>
                  <a:pt x="3109571" y="500301"/>
                </a:cubicBezTo>
                <a:lnTo>
                  <a:pt x="3098748" y="500301"/>
                </a:lnTo>
                <a:lnTo>
                  <a:pt x="3098748" y="387438"/>
                </a:lnTo>
                <a:lnTo>
                  <a:pt x="2886667" y="387438"/>
                </a:lnTo>
                <a:lnTo>
                  <a:pt x="2886667" y="1283661"/>
                </a:lnTo>
                <a:lnTo>
                  <a:pt x="3098748" y="1283661"/>
                </a:lnTo>
                <a:lnTo>
                  <a:pt x="3098748" y="704433"/>
                </a:lnTo>
                <a:cubicBezTo>
                  <a:pt x="3098748" y="571773"/>
                  <a:pt x="3167036" y="494645"/>
                  <a:pt x="3276555" y="494645"/>
                </a:cubicBezTo>
                <a:cubicBezTo>
                  <a:pt x="3382467" y="494645"/>
                  <a:pt x="3429367" y="564574"/>
                  <a:pt x="3429367" y="670239"/>
                </a:cubicBezTo>
                <a:lnTo>
                  <a:pt x="3429367" y="1283147"/>
                </a:lnTo>
                <a:lnTo>
                  <a:pt x="3641447" y="1283147"/>
                </a:lnTo>
                <a:lnTo>
                  <a:pt x="3641447" y="668697"/>
                </a:lnTo>
                <a:cubicBezTo>
                  <a:pt x="3641189" y="484105"/>
                  <a:pt x="3544297" y="369441"/>
                  <a:pt x="3357471" y="369441"/>
                </a:cubicBezTo>
                <a:moveTo>
                  <a:pt x="4122559" y="369441"/>
                </a:moveTo>
                <a:cubicBezTo>
                  <a:pt x="3926712" y="369441"/>
                  <a:pt x="3779312" y="451968"/>
                  <a:pt x="3779312" y="627562"/>
                </a:cubicBezTo>
                <a:cubicBezTo>
                  <a:pt x="3779312" y="776418"/>
                  <a:pt x="3881616" y="856888"/>
                  <a:pt x="3996805" y="885683"/>
                </a:cubicBezTo>
                <a:lnTo>
                  <a:pt x="4176416" y="930417"/>
                </a:lnTo>
                <a:cubicBezTo>
                  <a:pt x="4271762" y="953812"/>
                  <a:pt x="4314797" y="987748"/>
                  <a:pt x="4314797" y="1063076"/>
                </a:cubicBezTo>
                <a:cubicBezTo>
                  <a:pt x="4314797" y="1154601"/>
                  <a:pt x="4250116" y="1206534"/>
                  <a:pt x="4136989" y="1206534"/>
                </a:cubicBezTo>
                <a:cubicBezTo>
                  <a:pt x="4014843" y="1206534"/>
                  <a:pt x="3951966" y="1147402"/>
                  <a:pt x="3932124" y="998546"/>
                </a:cubicBezTo>
                <a:lnTo>
                  <a:pt x="3741690" y="1052278"/>
                </a:lnTo>
                <a:cubicBezTo>
                  <a:pt x="3752513" y="1206534"/>
                  <a:pt x="3896305" y="1301401"/>
                  <a:pt x="4113539" y="1301401"/>
                </a:cubicBezTo>
                <a:cubicBezTo>
                  <a:pt x="4356028" y="1301401"/>
                  <a:pt x="4487193" y="1188537"/>
                  <a:pt x="4487193" y="1009344"/>
                </a:cubicBezTo>
                <a:cubicBezTo>
                  <a:pt x="4487193" y="840949"/>
                  <a:pt x="4370458" y="771019"/>
                  <a:pt x="4248313" y="740425"/>
                </a:cubicBezTo>
                <a:lnTo>
                  <a:pt x="4075916" y="697491"/>
                </a:lnTo>
                <a:cubicBezTo>
                  <a:pt x="3989589" y="675895"/>
                  <a:pt x="3951966" y="636560"/>
                  <a:pt x="3951966" y="579229"/>
                </a:cubicBezTo>
                <a:cubicBezTo>
                  <a:pt x="3951966" y="507500"/>
                  <a:pt x="4013039" y="464566"/>
                  <a:pt x="4104778" y="464566"/>
                </a:cubicBezTo>
                <a:cubicBezTo>
                  <a:pt x="4212493" y="464566"/>
                  <a:pt x="4278978" y="523697"/>
                  <a:pt x="4287997" y="636560"/>
                </a:cubicBezTo>
                <a:lnTo>
                  <a:pt x="4467608" y="582828"/>
                </a:lnTo>
                <a:cubicBezTo>
                  <a:pt x="4445962" y="457110"/>
                  <a:pt x="4322013" y="369441"/>
                  <a:pt x="4122559" y="369441"/>
                </a:cubicBezTo>
                <a:moveTo>
                  <a:pt x="5013658" y="1202934"/>
                </a:moveTo>
                <a:cubicBezTo>
                  <a:pt x="4875277" y="1202934"/>
                  <a:pt x="4797969" y="1072074"/>
                  <a:pt x="4797969" y="835550"/>
                </a:cubicBezTo>
                <a:cubicBezTo>
                  <a:pt x="4797969" y="595426"/>
                  <a:pt x="4875277" y="468165"/>
                  <a:pt x="5013658" y="468165"/>
                </a:cubicBezTo>
                <a:cubicBezTo>
                  <a:pt x="5152039" y="468165"/>
                  <a:pt x="5229346" y="597225"/>
                  <a:pt x="5229346" y="835550"/>
                </a:cubicBezTo>
                <a:cubicBezTo>
                  <a:pt x="5229089" y="1075674"/>
                  <a:pt x="5152039" y="1202934"/>
                  <a:pt x="5013658" y="1202934"/>
                </a:cubicBezTo>
                <a:moveTo>
                  <a:pt x="5013658" y="369441"/>
                </a:moveTo>
                <a:cubicBezTo>
                  <a:pt x="4731485" y="369441"/>
                  <a:pt x="4575324" y="579229"/>
                  <a:pt x="4575324" y="835550"/>
                </a:cubicBezTo>
                <a:cubicBezTo>
                  <a:pt x="4575324" y="1091871"/>
                  <a:pt x="4731743" y="1301658"/>
                  <a:pt x="5013658" y="1301658"/>
                </a:cubicBezTo>
                <a:cubicBezTo>
                  <a:pt x="5295831" y="1301658"/>
                  <a:pt x="5451992" y="1091871"/>
                  <a:pt x="5451992" y="835550"/>
                </a:cubicBezTo>
                <a:cubicBezTo>
                  <a:pt x="5451992" y="578972"/>
                  <a:pt x="5295573" y="369441"/>
                  <a:pt x="5013658" y="369441"/>
                </a:cubicBezTo>
                <a:moveTo>
                  <a:pt x="6048292" y="369441"/>
                </a:moveTo>
                <a:cubicBezTo>
                  <a:pt x="5915322" y="369441"/>
                  <a:pt x="5841623" y="426773"/>
                  <a:pt x="5800392" y="500301"/>
                </a:cubicBezTo>
                <a:lnTo>
                  <a:pt x="5789569" y="500301"/>
                </a:lnTo>
                <a:lnTo>
                  <a:pt x="5789569" y="387438"/>
                </a:lnTo>
                <a:lnTo>
                  <a:pt x="5577488" y="387438"/>
                </a:lnTo>
                <a:lnTo>
                  <a:pt x="5577488" y="1283661"/>
                </a:lnTo>
                <a:lnTo>
                  <a:pt x="5789569" y="1283661"/>
                </a:lnTo>
                <a:lnTo>
                  <a:pt x="5789569" y="704433"/>
                </a:lnTo>
                <a:cubicBezTo>
                  <a:pt x="5789569" y="571773"/>
                  <a:pt x="5857857" y="494645"/>
                  <a:pt x="5967376" y="494645"/>
                </a:cubicBezTo>
                <a:cubicBezTo>
                  <a:pt x="6073288" y="494645"/>
                  <a:pt x="6120188" y="564574"/>
                  <a:pt x="6120188" y="670239"/>
                </a:cubicBezTo>
                <a:lnTo>
                  <a:pt x="6120188" y="1283147"/>
                </a:lnTo>
                <a:lnTo>
                  <a:pt x="6332269" y="1283147"/>
                </a:lnTo>
                <a:lnTo>
                  <a:pt x="6332269" y="668697"/>
                </a:lnTo>
                <a:cubicBezTo>
                  <a:pt x="6332269" y="484105"/>
                  <a:pt x="6235118" y="369441"/>
                  <a:pt x="6048292" y="369441"/>
                </a:cubicBezTo>
                <a:moveTo>
                  <a:pt x="9197289" y="1202934"/>
                </a:moveTo>
                <a:cubicBezTo>
                  <a:pt x="9058909" y="1202934"/>
                  <a:pt x="8981601" y="1072074"/>
                  <a:pt x="8981601" y="835550"/>
                </a:cubicBezTo>
                <a:cubicBezTo>
                  <a:pt x="8981601" y="595426"/>
                  <a:pt x="9058909" y="468165"/>
                  <a:pt x="9197289" y="468165"/>
                </a:cubicBezTo>
                <a:cubicBezTo>
                  <a:pt x="9335670" y="468165"/>
                  <a:pt x="9412978" y="597225"/>
                  <a:pt x="9412978" y="835550"/>
                </a:cubicBezTo>
                <a:cubicBezTo>
                  <a:pt x="9412978" y="1075674"/>
                  <a:pt x="9335670" y="1202934"/>
                  <a:pt x="9197289" y="1202934"/>
                </a:cubicBezTo>
                <a:moveTo>
                  <a:pt x="9197289" y="369441"/>
                </a:moveTo>
                <a:cubicBezTo>
                  <a:pt x="8915116" y="369441"/>
                  <a:pt x="8758955" y="579229"/>
                  <a:pt x="8758955" y="835550"/>
                </a:cubicBezTo>
                <a:cubicBezTo>
                  <a:pt x="8758955" y="1091871"/>
                  <a:pt x="8915374" y="1301658"/>
                  <a:pt x="9197289" y="1301658"/>
                </a:cubicBezTo>
                <a:cubicBezTo>
                  <a:pt x="9479462" y="1301658"/>
                  <a:pt x="9635623" y="1091871"/>
                  <a:pt x="9635623" y="835550"/>
                </a:cubicBezTo>
                <a:cubicBezTo>
                  <a:pt x="9635623" y="578972"/>
                  <a:pt x="9479462" y="369441"/>
                  <a:pt x="9197289" y="369441"/>
                </a:cubicBezTo>
                <a:moveTo>
                  <a:pt x="11157038" y="369441"/>
                </a:moveTo>
                <a:cubicBezTo>
                  <a:pt x="11024068" y="369441"/>
                  <a:pt x="10950369" y="426773"/>
                  <a:pt x="10909138" y="500301"/>
                </a:cubicBezTo>
                <a:lnTo>
                  <a:pt x="10898314" y="500301"/>
                </a:lnTo>
                <a:lnTo>
                  <a:pt x="10898314" y="387438"/>
                </a:lnTo>
                <a:lnTo>
                  <a:pt x="10686234" y="387438"/>
                </a:lnTo>
                <a:lnTo>
                  <a:pt x="10686234" y="1283661"/>
                </a:lnTo>
                <a:lnTo>
                  <a:pt x="10898314" y="1283661"/>
                </a:lnTo>
                <a:lnTo>
                  <a:pt x="10898314" y="704433"/>
                </a:lnTo>
                <a:cubicBezTo>
                  <a:pt x="10898314" y="571773"/>
                  <a:pt x="10966603" y="494645"/>
                  <a:pt x="11076123" y="494645"/>
                </a:cubicBezTo>
                <a:cubicBezTo>
                  <a:pt x="11182034" y="494645"/>
                  <a:pt x="11228934" y="564574"/>
                  <a:pt x="11228934" y="670239"/>
                </a:cubicBezTo>
                <a:lnTo>
                  <a:pt x="11228934" y="1283147"/>
                </a:lnTo>
                <a:lnTo>
                  <a:pt x="11441014" y="1283147"/>
                </a:lnTo>
                <a:lnTo>
                  <a:pt x="11441014" y="668697"/>
                </a:lnTo>
                <a:cubicBezTo>
                  <a:pt x="11441014" y="484105"/>
                  <a:pt x="11343864" y="369441"/>
                  <a:pt x="11157038" y="369441"/>
                </a:cubicBezTo>
                <a:moveTo>
                  <a:pt x="11922383" y="369441"/>
                </a:moveTo>
                <a:cubicBezTo>
                  <a:pt x="11726537" y="369441"/>
                  <a:pt x="11579137" y="451968"/>
                  <a:pt x="11579137" y="627562"/>
                </a:cubicBezTo>
                <a:cubicBezTo>
                  <a:pt x="11579137" y="776418"/>
                  <a:pt x="11681441" y="856888"/>
                  <a:pt x="11796630" y="885683"/>
                </a:cubicBezTo>
                <a:lnTo>
                  <a:pt x="11976241" y="930417"/>
                </a:lnTo>
                <a:cubicBezTo>
                  <a:pt x="12071329" y="953812"/>
                  <a:pt x="12114621" y="987748"/>
                  <a:pt x="12114621" y="1063076"/>
                </a:cubicBezTo>
                <a:cubicBezTo>
                  <a:pt x="12114621" y="1154601"/>
                  <a:pt x="12049941" y="1206534"/>
                  <a:pt x="11936814" y="1206534"/>
                </a:cubicBezTo>
                <a:cubicBezTo>
                  <a:pt x="11814668" y="1206534"/>
                  <a:pt x="11751791" y="1147402"/>
                  <a:pt x="11731949" y="998546"/>
                </a:cubicBezTo>
                <a:lnTo>
                  <a:pt x="11541514" y="1052278"/>
                </a:lnTo>
                <a:cubicBezTo>
                  <a:pt x="11552337" y="1206534"/>
                  <a:pt x="11696130" y="1301401"/>
                  <a:pt x="11913364" y="1301401"/>
                </a:cubicBezTo>
                <a:cubicBezTo>
                  <a:pt x="12155852" y="1301401"/>
                  <a:pt x="12287018" y="1188537"/>
                  <a:pt x="12287018" y="1009344"/>
                </a:cubicBezTo>
                <a:cubicBezTo>
                  <a:pt x="12287018" y="840949"/>
                  <a:pt x="12170283" y="771019"/>
                  <a:pt x="12048137" y="740425"/>
                </a:cubicBezTo>
                <a:lnTo>
                  <a:pt x="11875741" y="697491"/>
                </a:lnTo>
                <a:cubicBezTo>
                  <a:pt x="11789414" y="675895"/>
                  <a:pt x="11751791" y="636560"/>
                  <a:pt x="11751791" y="579229"/>
                </a:cubicBezTo>
                <a:cubicBezTo>
                  <a:pt x="11751791" y="507500"/>
                  <a:pt x="11812864" y="464566"/>
                  <a:pt x="11904603" y="464566"/>
                </a:cubicBezTo>
                <a:cubicBezTo>
                  <a:pt x="12012318" y="464566"/>
                  <a:pt x="12078802" y="523697"/>
                  <a:pt x="12087821" y="636560"/>
                </a:cubicBezTo>
                <a:lnTo>
                  <a:pt x="12267433" y="582828"/>
                </a:lnTo>
                <a:cubicBezTo>
                  <a:pt x="12245787" y="457110"/>
                  <a:pt x="12121837" y="369441"/>
                  <a:pt x="11922383" y="369441"/>
                </a:cubicBezTo>
                <a:moveTo>
                  <a:pt x="12813224" y="1202934"/>
                </a:moveTo>
                <a:cubicBezTo>
                  <a:pt x="12674844" y="1202934"/>
                  <a:pt x="12597536" y="1072074"/>
                  <a:pt x="12597536" y="835550"/>
                </a:cubicBezTo>
                <a:cubicBezTo>
                  <a:pt x="12597536" y="595426"/>
                  <a:pt x="12674844" y="468165"/>
                  <a:pt x="12813224" y="468165"/>
                </a:cubicBezTo>
                <a:cubicBezTo>
                  <a:pt x="12951606" y="468165"/>
                  <a:pt x="13028913" y="597225"/>
                  <a:pt x="13028913" y="835550"/>
                </a:cubicBezTo>
                <a:cubicBezTo>
                  <a:pt x="13028913" y="1075674"/>
                  <a:pt x="12951606" y="1202934"/>
                  <a:pt x="12813224" y="1202934"/>
                </a:cubicBezTo>
                <a:moveTo>
                  <a:pt x="12813224" y="369441"/>
                </a:moveTo>
                <a:cubicBezTo>
                  <a:pt x="12531052" y="369441"/>
                  <a:pt x="12374891" y="579229"/>
                  <a:pt x="12374891" y="835550"/>
                </a:cubicBezTo>
                <a:cubicBezTo>
                  <a:pt x="12374891" y="1091871"/>
                  <a:pt x="12531310" y="1301658"/>
                  <a:pt x="12813224" y="1301658"/>
                </a:cubicBezTo>
                <a:cubicBezTo>
                  <a:pt x="13095398" y="1301658"/>
                  <a:pt x="13251560" y="1091871"/>
                  <a:pt x="13251560" y="835550"/>
                </a:cubicBezTo>
                <a:cubicBezTo>
                  <a:pt x="13251560" y="578972"/>
                  <a:pt x="13095398" y="369441"/>
                  <a:pt x="12813224" y="369441"/>
                </a:cubicBezTo>
                <a:moveTo>
                  <a:pt x="13847858" y="369441"/>
                </a:moveTo>
                <a:cubicBezTo>
                  <a:pt x="13714890" y="369441"/>
                  <a:pt x="13641190" y="426773"/>
                  <a:pt x="13599958" y="500301"/>
                </a:cubicBezTo>
                <a:lnTo>
                  <a:pt x="13589136" y="500301"/>
                </a:lnTo>
                <a:lnTo>
                  <a:pt x="13589136" y="387438"/>
                </a:lnTo>
                <a:lnTo>
                  <a:pt x="13377056" y="387438"/>
                </a:lnTo>
                <a:lnTo>
                  <a:pt x="13377056" y="1283661"/>
                </a:lnTo>
                <a:lnTo>
                  <a:pt x="13589136" y="1283661"/>
                </a:lnTo>
                <a:lnTo>
                  <a:pt x="13589136" y="704433"/>
                </a:lnTo>
                <a:cubicBezTo>
                  <a:pt x="13589136" y="571773"/>
                  <a:pt x="13657425" y="494645"/>
                  <a:pt x="13766944" y="494645"/>
                </a:cubicBezTo>
                <a:cubicBezTo>
                  <a:pt x="13872855" y="494645"/>
                  <a:pt x="13919755" y="564574"/>
                  <a:pt x="13919755" y="670239"/>
                </a:cubicBezTo>
                <a:lnTo>
                  <a:pt x="13919755" y="1283147"/>
                </a:lnTo>
                <a:lnTo>
                  <a:pt x="14131835" y="1283147"/>
                </a:lnTo>
                <a:lnTo>
                  <a:pt x="14131835" y="668697"/>
                </a:lnTo>
                <a:cubicBezTo>
                  <a:pt x="14131835" y="484105"/>
                  <a:pt x="14034943" y="369441"/>
                  <a:pt x="13847858" y="369441"/>
                </a:cubicBezTo>
                <a:moveTo>
                  <a:pt x="833634" y="28794"/>
                </a:moveTo>
                <a:lnTo>
                  <a:pt x="610730" y="28794"/>
                </a:lnTo>
                <a:lnTo>
                  <a:pt x="610730" y="955355"/>
                </a:lnTo>
                <a:cubicBezTo>
                  <a:pt x="610730" y="1106011"/>
                  <a:pt x="553265" y="1195479"/>
                  <a:pt x="416688" y="1195479"/>
                </a:cubicBezTo>
                <a:cubicBezTo>
                  <a:pt x="281915" y="1195479"/>
                  <a:pt x="222646" y="1100612"/>
                  <a:pt x="222646" y="937358"/>
                </a:cubicBezTo>
                <a:lnTo>
                  <a:pt x="222646" y="765363"/>
                </a:lnTo>
                <a:lnTo>
                  <a:pt x="0" y="821152"/>
                </a:lnTo>
                <a:lnTo>
                  <a:pt x="0" y="898280"/>
                </a:lnTo>
                <a:cubicBezTo>
                  <a:pt x="0" y="1133005"/>
                  <a:pt x="116735" y="1312456"/>
                  <a:pt x="416946" y="1312456"/>
                </a:cubicBezTo>
                <a:cubicBezTo>
                  <a:pt x="716899" y="1312456"/>
                  <a:pt x="833634" y="1133262"/>
                  <a:pt x="833634" y="898280"/>
                </a:cubicBezTo>
                <a:lnTo>
                  <a:pt x="833634" y="28794"/>
                </a:lnTo>
                <a:moveTo>
                  <a:pt x="2173633" y="28794"/>
                </a:moveTo>
                <a:lnTo>
                  <a:pt x="1961552" y="28794"/>
                </a:lnTo>
                <a:lnTo>
                  <a:pt x="1961552" y="1283404"/>
                </a:lnTo>
                <a:lnTo>
                  <a:pt x="2173633" y="1283404"/>
                </a:lnTo>
                <a:lnTo>
                  <a:pt x="2173633" y="704433"/>
                </a:lnTo>
                <a:cubicBezTo>
                  <a:pt x="2173633" y="571773"/>
                  <a:pt x="2241921" y="494645"/>
                  <a:pt x="2351441" y="494645"/>
                </a:cubicBezTo>
                <a:cubicBezTo>
                  <a:pt x="2457352" y="494645"/>
                  <a:pt x="2504252" y="564574"/>
                  <a:pt x="2504252" y="670239"/>
                </a:cubicBezTo>
                <a:lnTo>
                  <a:pt x="2504252" y="1283147"/>
                </a:lnTo>
                <a:lnTo>
                  <a:pt x="2716075" y="1283147"/>
                </a:lnTo>
                <a:lnTo>
                  <a:pt x="2716075" y="668697"/>
                </a:lnTo>
                <a:cubicBezTo>
                  <a:pt x="2716075" y="484105"/>
                  <a:pt x="2618925" y="369441"/>
                  <a:pt x="2432098" y="369441"/>
                </a:cubicBezTo>
                <a:cubicBezTo>
                  <a:pt x="2299129" y="369441"/>
                  <a:pt x="2225429" y="426773"/>
                  <a:pt x="2184198" y="500301"/>
                </a:cubicBezTo>
                <a:lnTo>
                  <a:pt x="2173375" y="500301"/>
                </a:lnTo>
                <a:lnTo>
                  <a:pt x="2173375" y="28794"/>
                </a:lnTo>
                <a:moveTo>
                  <a:pt x="8633201" y="28794"/>
                </a:moveTo>
                <a:lnTo>
                  <a:pt x="8410555" y="28794"/>
                </a:lnTo>
                <a:lnTo>
                  <a:pt x="8410555" y="955355"/>
                </a:lnTo>
                <a:cubicBezTo>
                  <a:pt x="8410555" y="1106011"/>
                  <a:pt x="8353090" y="1195479"/>
                  <a:pt x="8216513" y="1195479"/>
                </a:cubicBezTo>
                <a:cubicBezTo>
                  <a:pt x="8081740" y="1195479"/>
                  <a:pt x="8022471" y="1100612"/>
                  <a:pt x="8022471" y="937358"/>
                </a:cubicBezTo>
                <a:lnTo>
                  <a:pt x="8022471" y="765363"/>
                </a:lnTo>
                <a:lnTo>
                  <a:pt x="7799825" y="820895"/>
                </a:lnTo>
                <a:lnTo>
                  <a:pt x="7799825" y="898023"/>
                </a:lnTo>
                <a:cubicBezTo>
                  <a:pt x="7799825" y="1132748"/>
                  <a:pt x="7916559" y="1312199"/>
                  <a:pt x="8216771" y="1312199"/>
                </a:cubicBezTo>
                <a:cubicBezTo>
                  <a:pt x="8516724" y="1312199"/>
                  <a:pt x="8633459" y="1133005"/>
                  <a:pt x="8633459" y="898023"/>
                </a:cubicBezTo>
                <a:lnTo>
                  <a:pt x="8633459" y="28794"/>
                </a:lnTo>
                <a:moveTo>
                  <a:pt x="9973200" y="28794"/>
                </a:moveTo>
                <a:lnTo>
                  <a:pt x="9761120" y="28794"/>
                </a:lnTo>
                <a:lnTo>
                  <a:pt x="9761120" y="1283404"/>
                </a:lnTo>
                <a:lnTo>
                  <a:pt x="9973200" y="1283404"/>
                </a:lnTo>
                <a:lnTo>
                  <a:pt x="9973200" y="704433"/>
                </a:lnTo>
                <a:cubicBezTo>
                  <a:pt x="9973200" y="571773"/>
                  <a:pt x="10041488" y="494645"/>
                  <a:pt x="10151007" y="494645"/>
                </a:cubicBezTo>
                <a:cubicBezTo>
                  <a:pt x="10256919" y="494645"/>
                  <a:pt x="10303819" y="564574"/>
                  <a:pt x="10303819" y="670239"/>
                </a:cubicBezTo>
                <a:lnTo>
                  <a:pt x="10303819" y="1283147"/>
                </a:lnTo>
                <a:lnTo>
                  <a:pt x="10515899" y="1283147"/>
                </a:lnTo>
                <a:lnTo>
                  <a:pt x="10515899" y="668697"/>
                </a:lnTo>
                <a:cubicBezTo>
                  <a:pt x="10515899" y="484105"/>
                  <a:pt x="10419008" y="369441"/>
                  <a:pt x="10231923" y="369441"/>
                </a:cubicBezTo>
                <a:cubicBezTo>
                  <a:pt x="10098954" y="369441"/>
                  <a:pt x="10025254" y="426773"/>
                  <a:pt x="9984023" y="500301"/>
                </a:cubicBezTo>
                <a:lnTo>
                  <a:pt x="9973200" y="500301"/>
                </a:lnTo>
                <a:lnTo>
                  <a:pt x="9973200" y="28794"/>
                </a:lnTo>
                <a:moveTo>
                  <a:pt x="7030872" y="1181339"/>
                </a:moveTo>
                <a:cubicBezTo>
                  <a:pt x="6858476" y="1181339"/>
                  <a:pt x="6752307" y="1041480"/>
                  <a:pt x="6752307" y="892624"/>
                </a:cubicBezTo>
                <a:cubicBezTo>
                  <a:pt x="6752307" y="799300"/>
                  <a:pt x="6793538" y="713431"/>
                  <a:pt x="6861826" y="665097"/>
                </a:cubicBezTo>
                <a:lnTo>
                  <a:pt x="7267949" y="1107810"/>
                </a:lnTo>
                <a:cubicBezTo>
                  <a:pt x="7192702" y="1152544"/>
                  <a:pt x="7108179" y="1181339"/>
                  <a:pt x="7030872" y="1181339"/>
                </a:cubicBezTo>
                <a:moveTo>
                  <a:pt x="7426171" y="960754"/>
                </a:moveTo>
                <a:lnTo>
                  <a:pt x="7074164" y="573573"/>
                </a:lnTo>
                <a:cubicBezTo>
                  <a:pt x="7137041" y="548378"/>
                  <a:pt x="7198114" y="539637"/>
                  <a:pt x="7248364" y="539637"/>
                </a:cubicBezTo>
                <a:cubicBezTo>
                  <a:pt x="7393960" y="539637"/>
                  <a:pt x="7483637" y="623963"/>
                  <a:pt x="7483637" y="768963"/>
                </a:cubicBezTo>
                <a:cubicBezTo>
                  <a:pt x="7483637" y="833493"/>
                  <a:pt x="7465598" y="899823"/>
                  <a:pt x="7426171" y="960754"/>
                </a:cubicBezTo>
                <a:moveTo>
                  <a:pt x="7025461" y="521640"/>
                </a:moveTo>
                <a:lnTo>
                  <a:pt x="6948153" y="435514"/>
                </a:lnTo>
                <a:cubicBezTo>
                  <a:pt x="6879864" y="360186"/>
                  <a:pt x="6860022" y="313652"/>
                  <a:pt x="6860022" y="258121"/>
                </a:cubicBezTo>
                <a:cubicBezTo>
                  <a:pt x="6860022" y="154255"/>
                  <a:pt x="6926507" y="95124"/>
                  <a:pt x="7030614" y="95124"/>
                </a:cubicBezTo>
                <a:cubicBezTo>
                  <a:pt x="7136526" y="95124"/>
                  <a:pt x="7199403" y="156055"/>
                  <a:pt x="7199403" y="267119"/>
                </a:cubicBezTo>
                <a:cubicBezTo>
                  <a:pt x="7199918" y="369441"/>
                  <a:pt x="7149410" y="466108"/>
                  <a:pt x="7025461" y="521640"/>
                </a:cubicBezTo>
                <a:moveTo>
                  <a:pt x="7036283" y="0"/>
                </a:moveTo>
                <a:cubicBezTo>
                  <a:pt x="6788383" y="0"/>
                  <a:pt x="6666238" y="138059"/>
                  <a:pt x="6666238" y="310053"/>
                </a:cubicBezTo>
                <a:cubicBezTo>
                  <a:pt x="6666238" y="403121"/>
                  <a:pt x="6705665" y="496445"/>
                  <a:pt x="6810030" y="609308"/>
                </a:cubicBezTo>
                <a:lnTo>
                  <a:pt x="6811834" y="612908"/>
                </a:lnTo>
                <a:cubicBezTo>
                  <a:pt x="6635829" y="697234"/>
                  <a:pt x="6554914" y="833493"/>
                  <a:pt x="6554914" y="973094"/>
                </a:cubicBezTo>
                <a:cubicBezTo>
                  <a:pt x="6554914" y="1157686"/>
                  <a:pt x="6696903" y="1311941"/>
                  <a:pt x="6915941" y="1311941"/>
                </a:cubicBezTo>
                <a:cubicBezTo>
                  <a:pt x="7041694" y="1311941"/>
                  <a:pt x="7189094" y="1260009"/>
                  <a:pt x="7322064" y="1166684"/>
                </a:cubicBezTo>
                <a:lnTo>
                  <a:pt x="7429780" y="1283147"/>
                </a:lnTo>
                <a:lnTo>
                  <a:pt x="7711952" y="1283147"/>
                </a:lnTo>
                <a:lnTo>
                  <a:pt x="7711952" y="1274406"/>
                </a:lnTo>
                <a:lnTo>
                  <a:pt x="7482091" y="1021684"/>
                </a:lnTo>
                <a:cubicBezTo>
                  <a:pt x="7579241" y="907021"/>
                  <a:pt x="7634902" y="781560"/>
                  <a:pt x="7634902" y="672039"/>
                </a:cubicBezTo>
                <a:cubicBezTo>
                  <a:pt x="7634902" y="535780"/>
                  <a:pt x="7543164" y="444512"/>
                  <a:pt x="7399629" y="444512"/>
                </a:cubicBezTo>
                <a:cubicBezTo>
                  <a:pt x="7324126" y="444512"/>
                  <a:pt x="7239603" y="466108"/>
                  <a:pt x="7183941" y="487447"/>
                </a:cubicBezTo>
                <a:lnTo>
                  <a:pt x="7180333" y="480248"/>
                </a:lnTo>
                <a:cubicBezTo>
                  <a:pt x="7316910" y="406720"/>
                  <a:pt x="7374375" y="338590"/>
                  <a:pt x="7374375" y="243723"/>
                </a:cubicBezTo>
                <a:cubicBezTo>
                  <a:pt x="7374118" y="107722"/>
                  <a:pt x="7251971" y="0"/>
                  <a:pt x="7036283" y="0"/>
                </a:cubicBezTo>
                <a:moveTo>
                  <a:pt x="3908932" y="1917394"/>
                </a:moveTo>
                <a:lnTo>
                  <a:pt x="3756120" y="1917394"/>
                </a:lnTo>
                <a:lnTo>
                  <a:pt x="3526259" y="2641622"/>
                </a:lnTo>
                <a:lnTo>
                  <a:pt x="3294594" y="1917394"/>
                </a:lnTo>
                <a:lnTo>
                  <a:pt x="3136371" y="1917394"/>
                </a:lnTo>
                <a:lnTo>
                  <a:pt x="3429109" y="2813617"/>
                </a:lnTo>
                <a:lnTo>
                  <a:pt x="3615936" y="2813617"/>
                </a:lnTo>
                <a:lnTo>
                  <a:pt x="3908932" y="1917394"/>
                </a:lnTo>
                <a:moveTo>
                  <a:pt x="5785961" y="1917394"/>
                </a:moveTo>
                <a:lnTo>
                  <a:pt x="5636757" y="1917394"/>
                </a:lnTo>
                <a:lnTo>
                  <a:pt x="5636757" y="2813617"/>
                </a:lnTo>
                <a:lnTo>
                  <a:pt x="5785961" y="2813617"/>
                </a:lnTo>
                <a:lnTo>
                  <a:pt x="5785961" y="1917394"/>
                </a:lnTo>
                <a:close/>
                <a:moveTo>
                  <a:pt x="6702056" y="1917394"/>
                </a:moveTo>
                <a:lnTo>
                  <a:pt x="6549245" y="1917394"/>
                </a:lnTo>
                <a:lnTo>
                  <a:pt x="6319384" y="2641622"/>
                </a:lnTo>
                <a:lnTo>
                  <a:pt x="6087719" y="1917394"/>
                </a:lnTo>
                <a:lnTo>
                  <a:pt x="5929754" y="1917394"/>
                </a:lnTo>
                <a:lnTo>
                  <a:pt x="6222492" y="2813617"/>
                </a:lnTo>
                <a:lnTo>
                  <a:pt x="6409319" y="2813617"/>
                </a:lnTo>
                <a:lnTo>
                  <a:pt x="6702056" y="1917394"/>
                </a:lnTo>
                <a:moveTo>
                  <a:pt x="11697676" y="1917394"/>
                </a:moveTo>
                <a:lnTo>
                  <a:pt x="11548472" y="1917394"/>
                </a:lnTo>
                <a:lnTo>
                  <a:pt x="11548472" y="2813617"/>
                </a:lnTo>
                <a:lnTo>
                  <a:pt x="11697676" y="2813617"/>
                </a:lnTo>
                <a:lnTo>
                  <a:pt x="11697676" y="1917394"/>
                </a:lnTo>
                <a:close/>
                <a:moveTo>
                  <a:pt x="12980209" y="1917394"/>
                </a:moveTo>
                <a:lnTo>
                  <a:pt x="12831005" y="1917394"/>
                </a:lnTo>
                <a:lnTo>
                  <a:pt x="12831005" y="2813617"/>
                </a:lnTo>
                <a:lnTo>
                  <a:pt x="12980209" y="2813617"/>
                </a:lnTo>
                <a:lnTo>
                  <a:pt x="12980209" y="1917394"/>
                </a:lnTo>
                <a:close/>
                <a:moveTo>
                  <a:pt x="853219" y="1899397"/>
                </a:moveTo>
                <a:cubicBezTo>
                  <a:pt x="725661" y="1899397"/>
                  <a:pt x="637530" y="1960328"/>
                  <a:pt x="601711" y="2055452"/>
                </a:cubicBezTo>
                <a:lnTo>
                  <a:pt x="601711" y="1917394"/>
                </a:lnTo>
                <a:lnTo>
                  <a:pt x="452507" y="1917394"/>
                </a:lnTo>
                <a:lnTo>
                  <a:pt x="452507" y="2813617"/>
                </a:lnTo>
                <a:lnTo>
                  <a:pt x="601711" y="2813617"/>
                </a:lnTo>
                <a:lnTo>
                  <a:pt x="601711" y="2223847"/>
                </a:lnTo>
                <a:cubicBezTo>
                  <a:pt x="601711" y="2098386"/>
                  <a:pt x="664588" y="2014060"/>
                  <a:pt x="797557" y="2014060"/>
                </a:cubicBezTo>
                <a:cubicBezTo>
                  <a:pt x="928722" y="2014060"/>
                  <a:pt x="991599" y="2098386"/>
                  <a:pt x="991599" y="2223847"/>
                </a:cubicBezTo>
                <a:lnTo>
                  <a:pt x="991599" y="2813617"/>
                </a:lnTo>
                <a:lnTo>
                  <a:pt x="1140803" y="2813617"/>
                </a:lnTo>
                <a:lnTo>
                  <a:pt x="1140803" y="2193511"/>
                </a:lnTo>
                <a:cubicBezTo>
                  <a:pt x="1140803" y="2024858"/>
                  <a:pt x="1034892" y="1899397"/>
                  <a:pt x="853219" y="1899397"/>
                </a:cubicBezTo>
                <a:moveTo>
                  <a:pt x="1756945" y="1899397"/>
                </a:moveTo>
                <a:cubicBezTo>
                  <a:pt x="1629387" y="1899397"/>
                  <a:pt x="1541257" y="1960328"/>
                  <a:pt x="1505437" y="2055452"/>
                </a:cubicBezTo>
                <a:lnTo>
                  <a:pt x="1505437" y="1917394"/>
                </a:lnTo>
                <a:lnTo>
                  <a:pt x="1356234" y="1917394"/>
                </a:lnTo>
                <a:lnTo>
                  <a:pt x="1356234" y="2813617"/>
                </a:lnTo>
                <a:lnTo>
                  <a:pt x="1505437" y="2813617"/>
                </a:lnTo>
                <a:lnTo>
                  <a:pt x="1505437" y="2223847"/>
                </a:lnTo>
                <a:cubicBezTo>
                  <a:pt x="1505437" y="2098386"/>
                  <a:pt x="1568314" y="2014060"/>
                  <a:pt x="1701283" y="2014060"/>
                </a:cubicBezTo>
                <a:cubicBezTo>
                  <a:pt x="1832449" y="2014060"/>
                  <a:pt x="1895326" y="2098386"/>
                  <a:pt x="1895326" y="2223847"/>
                </a:cubicBezTo>
                <a:lnTo>
                  <a:pt x="1895326" y="2813617"/>
                </a:lnTo>
                <a:lnTo>
                  <a:pt x="2044529" y="2813617"/>
                </a:lnTo>
                <a:lnTo>
                  <a:pt x="2044529" y="2193511"/>
                </a:lnTo>
                <a:cubicBezTo>
                  <a:pt x="2044272" y="2024858"/>
                  <a:pt x="1938360" y="1899397"/>
                  <a:pt x="1756945" y="1899397"/>
                </a:cubicBezTo>
                <a:moveTo>
                  <a:pt x="2644179" y="2704353"/>
                </a:moveTo>
                <a:cubicBezTo>
                  <a:pt x="2493171" y="2704353"/>
                  <a:pt x="2389064" y="2596888"/>
                  <a:pt x="2389064" y="2365505"/>
                </a:cubicBezTo>
                <a:cubicBezTo>
                  <a:pt x="2389064" y="2132580"/>
                  <a:pt x="2491367" y="2026658"/>
                  <a:pt x="2644179" y="2026658"/>
                </a:cubicBezTo>
                <a:cubicBezTo>
                  <a:pt x="2795186" y="2026658"/>
                  <a:pt x="2899294" y="2132323"/>
                  <a:pt x="2899294" y="2365505"/>
                </a:cubicBezTo>
                <a:cubicBezTo>
                  <a:pt x="2899294" y="2596631"/>
                  <a:pt x="2798794" y="2704353"/>
                  <a:pt x="2644179" y="2704353"/>
                </a:cubicBezTo>
                <a:moveTo>
                  <a:pt x="2651394" y="1899397"/>
                </a:moveTo>
                <a:cubicBezTo>
                  <a:pt x="2381848" y="1899397"/>
                  <a:pt x="2232902" y="2096587"/>
                  <a:pt x="2232902" y="2376303"/>
                </a:cubicBezTo>
                <a:cubicBezTo>
                  <a:pt x="2232902" y="2659362"/>
                  <a:pt x="2385714" y="2831613"/>
                  <a:pt x="2637221" y="2831613"/>
                </a:cubicBezTo>
                <a:cubicBezTo>
                  <a:pt x="2908571" y="2831613"/>
                  <a:pt x="3055971" y="2634424"/>
                  <a:pt x="3055971" y="2354707"/>
                </a:cubicBezTo>
                <a:cubicBezTo>
                  <a:pt x="3055713" y="2071392"/>
                  <a:pt x="2904706" y="1899397"/>
                  <a:pt x="2651394" y="1899397"/>
                </a:cubicBezTo>
                <a:moveTo>
                  <a:pt x="4365047" y="2723892"/>
                </a:moveTo>
                <a:cubicBezTo>
                  <a:pt x="4262743" y="2723892"/>
                  <a:pt x="4192651" y="2666560"/>
                  <a:pt x="4192651" y="2566294"/>
                </a:cubicBezTo>
                <a:cubicBezTo>
                  <a:pt x="4192651" y="2481968"/>
                  <a:pt x="4241097" y="2440833"/>
                  <a:pt x="4343659" y="2415638"/>
                </a:cubicBezTo>
                <a:lnTo>
                  <a:pt x="4453178" y="2388644"/>
                </a:lnTo>
                <a:cubicBezTo>
                  <a:pt x="4521466" y="2372447"/>
                  <a:pt x="4559089" y="2361649"/>
                  <a:pt x="4573520" y="2349309"/>
                </a:cubicBezTo>
                <a:lnTo>
                  <a:pt x="4573520" y="2523103"/>
                </a:lnTo>
                <a:cubicBezTo>
                  <a:pt x="4573520" y="2655762"/>
                  <a:pt x="4481782" y="2723892"/>
                  <a:pt x="4365047" y="2723892"/>
                </a:cubicBezTo>
                <a:moveTo>
                  <a:pt x="4411947" y="1899397"/>
                </a:moveTo>
                <a:cubicBezTo>
                  <a:pt x="4194455" y="1899397"/>
                  <a:pt x="4059682" y="2030257"/>
                  <a:pt x="4049116" y="2186312"/>
                </a:cubicBezTo>
                <a:lnTo>
                  <a:pt x="4187497" y="2215106"/>
                </a:lnTo>
                <a:cubicBezTo>
                  <a:pt x="4194713" y="2100443"/>
                  <a:pt x="4264805" y="2014317"/>
                  <a:pt x="4401381" y="2014317"/>
                </a:cubicBezTo>
                <a:cubicBezTo>
                  <a:pt x="4516312" y="2014317"/>
                  <a:pt x="4573777" y="2077048"/>
                  <a:pt x="4573777" y="2180913"/>
                </a:cubicBezTo>
                <a:lnTo>
                  <a:pt x="4573777" y="2186312"/>
                </a:lnTo>
                <a:cubicBezTo>
                  <a:pt x="4573777" y="2229246"/>
                  <a:pt x="4561151" y="2247243"/>
                  <a:pt x="4521724" y="2258041"/>
                </a:cubicBezTo>
                <a:lnTo>
                  <a:pt x="4263001" y="2322571"/>
                </a:lnTo>
                <a:cubicBezTo>
                  <a:pt x="4124620" y="2358564"/>
                  <a:pt x="4043705" y="2449831"/>
                  <a:pt x="4043705" y="2577092"/>
                </a:cubicBezTo>
                <a:cubicBezTo>
                  <a:pt x="4043705" y="2738546"/>
                  <a:pt x="4164047" y="2831613"/>
                  <a:pt x="4324074" y="2831613"/>
                </a:cubicBezTo>
                <a:cubicBezTo>
                  <a:pt x="4458847" y="2831613"/>
                  <a:pt x="4548781" y="2767083"/>
                  <a:pt x="4573777" y="2677358"/>
                </a:cubicBezTo>
                <a:cubicBezTo>
                  <a:pt x="4577385" y="2761684"/>
                  <a:pt x="4584600" y="2797420"/>
                  <a:pt x="4591816" y="2813617"/>
                </a:cubicBezTo>
                <a:lnTo>
                  <a:pt x="4744627" y="2813617"/>
                </a:lnTo>
                <a:cubicBezTo>
                  <a:pt x="4728393" y="2767083"/>
                  <a:pt x="4721177" y="2702553"/>
                  <a:pt x="4721177" y="2627225"/>
                </a:cubicBezTo>
                <a:lnTo>
                  <a:pt x="4721177" y="2171915"/>
                </a:lnTo>
                <a:cubicBezTo>
                  <a:pt x="4720920" y="2003519"/>
                  <a:pt x="4603927" y="1899397"/>
                  <a:pt x="4411947" y="1899397"/>
                </a:cubicBezTo>
                <a:moveTo>
                  <a:pt x="6942741" y="2268581"/>
                </a:moveTo>
                <a:cubicBezTo>
                  <a:pt x="6962584" y="2110984"/>
                  <a:pt x="7043241" y="2021259"/>
                  <a:pt x="7185229" y="2021259"/>
                </a:cubicBezTo>
                <a:cubicBezTo>
                  <a:pt x="7320002" y="2021259"/>
                  <a:pt x="7399114" y="2101986"/>
                  <a:pt x="7402721" y="2268581"/>
                </a:cubicBezTo>
                <a:lnTo>
                  <a:pt x="6942741" y="2268581"/>
                </a:lnTo>
                <a:moveTo>
                  <a:pt x="7185229" y="1899397"/>
                </a:moveTo>
                <a:cubicBezTo>
                  <a:pt x="6948153" y="1899397"/>
                  <a:pt x="6782714" y="2065993"/>
                  <a:pt x="6782714" y="2372704"/>
                </a:cubicBezTo>
                <a:cubicBezTo>
                  <a:pt x="6782714" y="2666560"/>
                  <a:pt x="6935525" y="2831613"/>
                  <a:pt x="7185229" y="2831613"/>
                </a:cubicBezTo>
                <a:cubicBezTo>
                  <a:pt x="7390095" y="2831613"/>
                  <a:pt x="7519456" y="2715151"/>
                  <a:pt x="7551667" y="2539557"/>
                </a:cubicBezTo>
                <a:lnTo>
                  <a:pt x="7415091" y="2503821"/>
                </a:lnTo>
                <a:cubicBezTo>
                  <a:pt x="7391641" y="2654477"/>
                  <a:pt x="7310983" y="2706410"/>
                  <a:pt x="7199403" y="2706410"/>
                </a:cubicBezTo>
                <a:cubicBezTo>
                  <a:pt x="7021595" y="2706410"/>
                  <a:pt x="6942484" y="2575550"/>
                  <a:pt x="6937072" y="2374761"/>
                </a:cubicBezTo>
                <a:lnTo>
                  <a:pt x="7553213" y="2374761"/>
                </a:lnTo>
                <a:lnTo>
                  <a:pt x="7553213" y="2324627"/>
                </a:lnTo>
                <a:cubicBezTo>
                  <a:pt x="7553729" y="2010461"/>
                  <a:pt x="7382879" y="1899397"/>
                  <a:pt x="7185229" y="1899397"/>
                </a:cubicBezTo>
                <a:moveTo>
                  <a:pt x="9777354" y="2268581"/>
                </a:moveTo>
                <a:cubicBezTo>
                  <a:pt x="9797197" y="2110984"/>
                  <a:pt x="9877854" y="2021259"/>
                  <a:pt x="10019842" y="2021259"/>
                </a:cubicBezTo>
                <a:cubicBezTo>
                  <a:pt x="10154615" y="2021259"/>
                  <a:pt x="10233727" y="2101986"/>
                  <a:pt x="10237334" y="2268581"/>
                </a:cubicBezTo>
                <a:lnTo>
                  <a:pt x="9777354" y="2268581"/>
                </a:lnTo>
                <a:moveTo>
                  <a:pt x="10019842" y="1899397"/>
                </a:moveTo>
                <a:cubicBezTo>
                  <a:pt x="9782766" y="1899397"/>
                  <a:pt x="9617327" y="2065993"/>
                  <a:pt x="9617327" y="2372704"/>
                </a:cubicBezTo>
                <a:cubicBezTo>
                  <a:pt x="9617327" y="2666560"/>
                  <a:pt x="9770138" y="2831613"/>
                  <a:pt x="10019842" y="2831613"/>
                </a:cubicBezTo>
                <a:cubicBezTo>
                  <a:pt x="10224708" y="2831613"/>
                  <a:pt x="10354069" y="2715151"/>
                  <a:pt x="10386280" y="2539557"/>
                </a:cubicBezTo>
                <a:lnTo>
                  <a:pt x="10249704" y="2503821"/>
                </a:lnTo>
                <a:cubicBezTo>
                  <a:pt x="10226254" y="2654477"/>
                  <a:pt x="10145596" y="2706410"/>
                  <a:pt x="10034016" y="2706410"/>
                </a:cubicBezTo>
                <a:cubicBezTo>
                  <a:pt x="9856207" y="2706410"/>
                  <a:pt x="9777097" y="2575550"/>
                  <a:pt x="9771684" y="2374761"/>
                </a:cubicBezTo>
                <a:lnTo>
                  <a:pt x="10387826" y="2374761"/>
                </a:lnTo>
                <a:lnTo>
                  <a:pt x="10387826" y="2324627"/>
                </a:lnTo>
                <a:cubicBezTo>
                  <a:pt x="10388342" y="2010461"/>
                  <a:pt x="10217492" y="1899397"/>
                  <a:pt x="10019842" y="1899397"/>
                </a:cubicBezTo>
                <a:moveTo>
                  <a:pt x="12299387" y="1899397"/>
                </a:moveTo>
                <a:cubicBezTo>
                  <a:pt x="12053291" y="1899397"/>
                  <a:pt x="11886049" y="2071392"/>
                  <a:pt x="11886049" y="2374503"/>
                </a:cubicBezTo>
                <a:cubicBezTo>
                  <a:pt x="11886049" y="2671959"/>
                  <a:pt x="12049425" y="2831613"/>
                  <a:pt x="12292171" y="2831613"/>
                </a:cubicBezTo>
                <a:cubicBezTo>
                  <a:pt x="12511467" y="2831613"/>
                  <a:pt x="12635417" y="2697154"/>
                  <a:pt x="12660413" y="2512562"/>
                </a:cubicBezTo>
                <a:lnTo>
                  <a:pt x="12518425" y="2478369"/>
                </a:lnTo>
                <a:cubicBezTo>
                  <a:pt x="12493171" y="2646764"/>
                  <a:pt x="12421533" y="2704353"/>
                  <a:pt x="12302736" y="2704353"/>
                </a:cubicBezTo>
                <a:cubicBezTo>
                  <a:pt x="12130340" y="2704353"/>
                  <a:pt x="12042210" y="2578892"/>
                  <a:pt x="12042210" y="2363706"/>
                </a:cubicBezTo>
                <a:cubicBezTo>
                  <a:pt x="12042210" y="2139778"/>
                  <a:pt x="12135494" y="2026658"/>
                  <a:pt x="12295521" y="2026658"/>
                </a:cubicBezTo>
                <a:cubicBezTo>
                  <a:pt x="12408648" y="2026658"/>
                  <a:pt x="12491367" y="2082189"/>
                  <a:pt x="12518167" y="2241844"/>
                </a:cubicBezTo>
                <a:lnTo>
                  <a:pt x="12660156" y="2207908"/>
                </a:lnTo>
                <a:cubicBezTo>
                  <a:pt x="12635417" y="2024858"/>
                  <a:pt x="12511467" y="1899397"/>
                  <a:pt x="12299387" y="1899397"/>
                </a:cubicBezTo>
                <a:moveTo>
                  <a:pt x="13596350" y="1899397"/>
                </a:moveTo>
                <a:cubicBezTo>
                  <a:pt x="13468794" y="1899397"/>
                  <a:pt x="13380662" y="1960328"/>
                  <a:pt x="13344844" y="2055452"/>
                </a:cubicBezTo>
                <a:lnTo>
                  <a:pt x="13344844" y="1917394"/>
                </a:lnTo>
                <a:lnTo>
                  <a:pt x="13195639" y="1917394"/>
                </a:lnTo>
                <a:lnTo>
                  <a:pt x="13195639" y="2813617"/>
                </a:lnTo>
                <a:lnTo>
                  <a:pt x="13344844" y="2813617"/>
                </a:lnTo>
                <a:lnTo>
                  <a:pt x="13344844" y="2223847"/>
                </a:lnTo>
                <a:cubicBezTo>
                  <a:pt x="13344844" y="2098386"/>
                  <a:pt x="13407721" y="2014060"/>
                  <a:pt x="13540690" y="2014060"/>
                </a:cubicBezTo>
                <a:cubicBezTo>
                  <a:pt x="13671856" y="2014060"/>
                  <a:pt x="13734732" y="2098386"/>
                  <a:pt x="13734732" y="2223847"/>
                </a:cubicBezTo>
                <a:lnTo>
                  <a:pt x="13734732" y="2813617"/>
                </a:lnTo>
                <a:lnTo>
                  <a:pt x="13883936" y="2813617"/>
                </a:lnTo>
                <a:lnTo>
                  <a:pt x="13883936" y="2193511"/>
                </a:lnTo>
                <a:cubicBezTo>
                  <a:pt x="13883936" y="2024858"/>
                  <a:pt x="13777767" y="1899397"/>
                  <a:pt x="13596350" y="1899397"/>
                </a:cubicBezTo>
                <a:moveTo>
                  <a:pt x="14232336" y="2268581"/>
                </a:moveTo>
                <a:cubicBezTo>
                  <a:pt x="14252177" y="2110984"/>
                  <a:pt x="14332835" y="2021259"/>
                  <a:pt x="14474823" y="2021259"/>
                </a:cubicBezTo>
                <a:cubicBezTo>
                  <a:pt x="14609596" y="2021259"/>
                  <a:pt x="14688708" y="2101986"/>
                  <a:pt x="14692316" y="2268581"/>
                </a:cubicBezTo>
                <a:lnTo>
                  <a:pt x="14232336" y="2268581"/>
                </a:lnTo>
                <a:moveTo>
                  <a:pt x="14474823" y="1899397"/>
                </a:moveTo>
                <a:cubicBezTo>
                  <a:pt x="14237746" y="1899397"/>
                  <a:pt x="14072308" y="2065993"/>
                  <a:pt x="14072308" y="2372704"/>
                </a:cubicBezTo>
                <a:cubicBezTo>
                  <a:pt x="14072308" y="2666560"/>
                  <a:pt x="14225120" y="2831613"/>
                  <a:pt x="14474823" y="2831613"/>
                </a:cubicBezTo>
                <a:cubicBezTo>
                  <a:pt x="14679689" y="2831613"/>
                  <a:pt x="14809051" y="2715151"/>
                  <a:pt x="14841262" y="2539557"/>
                </a:cubicBezTo>
                <a:lnTo>
                  <a:pt x="14704684" y="2503821"/>
                </a:lnTo>
                <a:cubicBezTo>
                  <a:pt x="14681235" y="2654477"/>
                  <a:pt x="14600577" y="2706410"/>
                  <a:pt x="14488996" y="2706410"/>
                </a:cubicBezTo>
                <a:cubicBezTo>
                  <a:pt x="14311190" y="2706410"/>
                  <a:pt x="14232078" y="2575550"/>
                  <a:pt x="14226666" y="2374761"/>
                </a:cubicBezTo>
                <a:lnTo>
                  <a:pt x="14842809" y="2374761"/>
                </a:lnTo>
                <a:lnTo>
                  <a:pt x="14842809" y="2324627"/>
                </a:lnTo>
                <a:cubicBezTo>
                  <a:pt x="14843065" y="2010461"/>
                  <a:pt x="14672473" y="1899397"/>
                  <a:pt x="14474823" y="1899397"/>
                </a:cubicBezTo>
                <a:moveTo>
                  <a:pt x="5204092" y="1666471"/>
                </a:moveTo>
                <a:lnTo>
                  <a:pt x="5054889" y="1702207"/>
                </a:lnTo>
                <a:lnTo>
                  <a:pt x="5054889" y="1917394"/>
                </a:lnTo>
                <a:lnTo>
                  <a:pt x="4882493" y="1917394"/>
                </a:lnTo>
                <a:lnTo>
                  <a:pt x="4882493" y="2032057"/>
                </a:lnTo>
                <a:lnTo>
                  <a:pt x="5054889" y="2032057"/>
                </a:lnTo>
                <a:lnTo>
                  <a:pt x="5054889" y="2580434"/>
                </a:lnTo>
                <a:cubicBezTo>
                  <a:pt x="5054889" y="2727491"/>
                  <a:pt x="5124981" y="2831356"/>
                  <a:pt x="5300985" y="2831356"/>
                </a:cubicBezTo>
                <a:cubicBezTo>
                  <a:pt x="5389115" y="2831356"/>
                  <a:pt x="5464361" y="2802562"/>
                  <a:pt x="5493223" y="2775824"/>
                </a:cubicBezTo>
                <a:lnTo>
                  <a:pt x="5451992" y="2668360"/>
                </a:lnTo>
                <a:cubicBezTo>
                  <a:pt x="5451992" y="2668360"/>
                  <a:pt x="5398135" y="2705895"/>
                  <a:pt x="5320827" y="2705895"/>
                </a:cubicBezTo>
                <a:cubicBezTo>
                  <a:pt x="5239912" y="2705895"/>
                  <a:pt x="5204092" y="2657562"/>
                  <a:pt x="5204092" y="2557039"/>
                </a:cubicBezTo>
                <a:lnTo>
                  <a:pt x="5204092" y="2032057"/>
                </a:lnTo>
                <a:lnTo>
                  <a:pt x="5470031" y="2032057"/>
                </a:lnTo>
                <a:lnTo>
                  <a:pt x="5470031" y="1917394"/>
                </a:lnTo>
                <a:lnTo>
                  <a:pt x="5204092" y="1917394"/>
                </a:lnTo>
                <a:lnTo>
                  <a:pt x="5204092" y="1666471"/>
                </a:lnTo>
                <a:moveTo>
                  <a:pt x="219296" y="1558750"/>
                </a:moveTo>
                <a:lnTo>
                  <a:pt x="62877" y="1558750"/>
                </a:lnTo>
                <a:lnTo>
                  <a:pt x="62877" y="2813360"/>
                </a:lnTo>
                <a:lnTo>
                  <a:pt x="219296" y="2813360"/>
                </a:lnTo>
                <a:lnTo>
                  <a:pt x="219296" y="1558750"/>
                </a:lnTo>
                <a:close/>
                <a:moveTo>
                  <a:pt x="9411173" y="1558750"/>
                </a:moveTo>
                <a:lnTo>
                  <a:pt x="9174096" y="1558750"/>
                </a:lnTo>
                <a:lnTo>
                  <a:pt x="8802247" y="2569636"/>
                </a:lnTo>
                <a:lnTo>
                  <a:pt x="8428593" y="1558750"/>
                </a:lnTo>
                <a:lnTo>
                  <a:pt x="8180694" y="1558750"/>
                </a:lnTo>
                <a:lnTo>
                  <a:pt x="8180694" y="2813360"/>
                </a:lnTo>
                <a:lnTo>
                  <a:pt x="8337113" y="2813360"/>
                </a:lnTo>
                <a:lnTo>
                  <a:pt x="8337113" y="1732801"/>
                </a:lnTo>
                <a:lnTo>
                  <a:pt x="8737824" y="2813617"/>
                </a:lnTo>
                <a:lnTo>
                  <a:pt x="8858166" y="2813617"/>
                </a:lnTo>
                <a:lnTo>
                  <a:pt x="9255270" y="1731002"/>
                </a:lnTo>
                <a:lnTo>
                  <a:pt x="9255270" y="2813617"/>
                </a:lnTo>
                <a:lnTo>
                  <a:pt x="9411431" y="2813617"/>
                </a:lnTo>
                <a:lnTo>
                  <a:pt x="9411431" y="1558750"/>
                </a:lnTo>
                <a:moveTo>
                  <a:pt x="10941349" y="2704353"/>
                </a:moveTo>
                <a:cubicBezTo>
                  <a:pt x="10793949" y="2704353"/>
                  <a:pt x="10695254" y="2598688"/>
                  <a:pt x="10695254" y="2365505"/>
                </a:cubicBezTo>
                <a:cubicBezTo>
                  <a:pt x="10695254" y="2130780"/>
                  <a:pt x="10794207" y="2026658"/>
                  <a:pt x="10941349" y="2026658"/>
                </a:cubicBezTo>
                <a:cubicBezTo>
                  <a:pt x="11088749" y="2026658"/>
                  <a:pt x="11187445" y="2130523"/>
                  <a:pt x="11187445" y="2365505"/>
                </a:cubicBezTo>
                <a:cubicBezTo>
                  <a:pt x="11187445" y="2598431"/>
                  <a:pt x="11088749" y="2704353"/>
                  <a:pt x="10941349" y="2704353"/>
                </a:cubicBezTo>
                <a:moveTo>
                  <a:pt x="11333042" y="1558750"/>
                </a:moveTo>
                <a:lnTo>
                  <a:pt x="11183838" y="1558750"/>
                </a:lnTo>
                <a:lnTo>
                  <a:pt x="11183838" y="2089388"/>
                </a:lnTo>
                <a:cubicBezTo>
                  <a:pt x="11151368" y="1990665"/>
                  <a:pt x="11072515" y="1899397"/>
                  <a:pt x="10916095" y="1899397"/>
                </a:cubicBezTo>
                <a:cubicBezTo>
                  <a:pt x="10714838" y="1899397"/>
                  <a:pt x="10538834" y="2057252"/>
                  <a:pt x="10538834" y="2370904"/>
                </a:cubicBezTo>
                <a:cubicBezTo>
                  <a:pt x="10538834" y="2688156"/>
                  <a:pt x="10714838" y="2831613"/>
                  <a:pt x="10903469" y="2831613"/>
                </a:cubicBezTo>
                <a:cubicBezTo>
                  <a:pt x="11045457" y="2831613"/>
                  <a:pt x="11149564" y="2749087"/>
                  <a:pt x="11183838" y="2632624"/>
                </a:cubicBezTo>
                <a:lnTo>
                  <a:pt x="11183838" y="2700753"/>
                </a:lnTo>
                <a:cubicBezTo>
                  <a:pt x="11183838" y="2741888"/>
                  <a:pt x="11187445" y="2786879"/>
                  <a:pt x="11192857" y="2813617"/>
                </a:cubicBezTo>
                <a:lnTo>
                  <a:pt x="11343864" y="2813617"/>
                </a:lnTo>
                <a:cubicBezTo>
                  <a:pt x="11336649" y="2770683"/>
                  <a:pt x="11333042" y="2707952"/>
                  <a:pt x="11333042" y="2627225"/>
                </a:cubicBezTo>
                <a:lnTo>
                  <a:pt x="11333042" y="1558750"/>
                </a:lnTo>
                <a:moveTo>
                  <a:pt x="5712261" y="1532012"/>
                </a:moveTo>
                <a:cubicBezTo>
                  <a:pt x="5652992" y="1532012"/>
                  <a:pt x="5606350" y="1578546"/>
                  <a:pt x="5606350" y="1637677"/>
                </a:cubicBezTo>
                <a:cubicBezTo>
                  <a:pt x="5606350" y="1696808"/>
                  <a:pt x="5652992" y="1741542"/>
                  <a:pt x="5712261" y="1741542"/>
                </a:cubicBezTo>
                <a:cubicBezTo>
                  <a:pt x="5771531" y="1741542"/>
                  <a:pt x="5816369" y="1696808"/>
                  <a:pt x="5816369" y="1637677"/>
                </a:cubicBezTo>
                <a:cubicBezTo>
                  <a:pt x="5816627" y="1578546"/>
                  <a:pt x="5771531" y="1532012"/>
                  <a:pt x="5712261" y="1532012"/>
                </a:cubicBezTo>
                <a:moveTo>
                  <a:pt x="11623976" y="1532012"/>
                </a:moveTo>
                <a:cubicBezTo>
                  <a:pt x="11564707" y="1532012"/>
                  <a:pt x="11518064" y="1578546"/>
                  <a:pt x="11518064" y="1637677"/>
                </a:cubicBezTo>
                <a:cubicBezTo>
                  <a:pt x="11518064" y="1696808"/>
                  <a:pt x="11564707" y="1741542"/>
                  <a:pt x="11623976" y="1741542"/>
                </a:cubicBezTo>
                <a:cubicBezTo>
                  <a:pt x="11683245" y="1741542"/>
                  <a:pt x="11728083" y="1696808"/>
                  <a:pt x="11728083" y="1637677"/>
                </a:cubicBezTo>
                <a:cubicBezTo>
                  <a:pt x="11728341" y="1578546"/>
                  <a:pt x="11683245" y="1532012"/>
                  <a:pt x="11623976" y="1532012"/>
                </a:cubicBezTo>
                <a:moveTo>
                  <a:pt x="12906510" y="1532012"/>
                </a:moveTo>
                <a:cubicBezTo>
                  <a:pt x="12847240" y="1532012"/>
                  <a:pt x="12800598" y="1578546"/>
                  <a:pt x="12800598" y="1637677"/>
                </a:cubicBezTo>
                <a:cubicBezTo>
                  <a:pt x="12800598" y="1696808"/>
                  <a:pt x="12847240" y="1741542"/>
                  <a:pt x="12906510" y="1741542"/>
                </a:cubicBezTo>
                <a:cubicBezTo>
                  <a:pt x="12965779" y="1741542"/>
                  <a:pt x="13010617" y="1696808"/>
                  <a:pt x="13010617" y="1637677"/>
                </a:cubicBezTo>
                <a:cubicBezTo>
                  <a:pt x="13010875" y="1578546"/>
                  <a:pt x="12965779" y="1532012"/>
                  <a:pt x="12906510" y="1532012"/>
                </a:cubicBezTo>
              </a:path>
            </a:pathLst>
          </a:custGeom>
          <a:solidFill>
            <a:schemeClr val="bg1"/>
          </a:solidFill>
          <a:ln w="25765" cap="flat">
            <a:noFill/>
            <a:prstDash val="solid"/>
            <a:miter/>
          </a:ln>
        </p:spPr>
        <p:txBody>
          <a:bodyPr rtlCol="0" anchor="ctr"/>
          <a:lstStyle/>
          <a:p>
            <a:endParaRPr lang="en-GB"/>
          </a:p>
        </p:txBody>
      </p:sp>
    </p:spTree>
    <p:extLst>
      <p:ext uri="{BB962C8B-B14F-4D97-AF65-F5344CB8AC3E}">
        <p14:creationId xmlns:p14="http://schemas.microsoft.com/office/powerpoint/2010/main" val="2436161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Accessible Version]">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287338" y="4627964"/>
            <a:ext cx="2795587" cy="717180"/>
          </a:xfrm>
        </p:spPr>
        <p:txBody>
          <a:bodyPr anchor="b"/>
          <a:lstStyle>
            <a:lvl1pPr>
              <a:lnSpc>
                <a:spcPct val="100000"/>
              </a:lnSpc>
              <a:spcBef>
                <a:spcPts val="0"/>
              </a:spcBef>
              <a:spcAft>
                <a:spcPts val="0"/>
              </a:spcAft>
              <a:defRPr sz="1000">
                <a:solidFill>
                  <a:schemeClr val="tx1"/>
                </a:solidFill>
              </a:defRPr>
            </a:lvl1pPr>
          </a:lstStyle>
          <a:p>
            <a:r>
              <a:rPr lang="en-GB"/>
              <a:t>Supporting details – delete if not required</a:t>
            </a:r>
          </a:p>
        </p:txBody>
      </p:sp>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lang="en-GB" sz="7000" b="0" i="0" kern="1200" spc="0" baseline="0" smtClean="0">
                <a:solidFill>
                  <a:schemeClr val="accent1"/>
                </a:solidFill>
                <a:latin typeface="+mj-lt"/>
                <a:ea typeface="+mj-ea"/>
                <a:cs typeface="+mj-cs"/>
              </a:defRPr>
            </a:lvl1pPr>
          </a:lstStyle>
          <a:p>
            <a:r>
              <a:rPr lang="en-US" altLang="zh-CN"/>
              <a:t>Click to edit Master title style</a:t>
            </a:r>
            <a:endParaRPr lang="en-GB" dirty="0"/>
          </a:p>
        </p:txBody>
      </p:sp>
      <p:sp>
        <p:nvSpPr>
          <p:cNvPr id="3" name="Footer Placeholder 4">
            <a:extLst>
              <a:ext uri="{FF2B5EF4-FFF2-40B4-BE49-F238E27FC236}">
                <a16:creationId xmlns:a16="http://schemas.microsoft.com/office/drawing/2014/main" id="{679AA450-74CC-6E04-66DE-F7E1FFED142B}"/>
              </a:ext>
            </a:extLst>
          </p:cNvPr>
          <p:cNvSpPr>
            <a:spLocks noGrp="1"/>
          </p:cNvSpPr>
          <p:nvPr>
            <p:ph type="ftr" sz="quarter" idx="3"/>
          </p:nvPr>
        </p:nvSpPr>
        <p:spPr>
          <a:xfrm>
            <a:off x="288259" y="5460229"/>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5" name="Graphic 3">
            <a:extLst>
              <a:ext uri="{FF2B5EF4-FFF2-40B4-BE49-F238E27FC236}">
                <a16:creationId xmlns:a16="http://schemas.microsoft.com/office/drawing/2014/main" id="{192DABA8-EBD7-DD81-712D-52EB70F4560B}"/>
              </a:ext>
            </a:extLst>
          </p:cNvPr>
          <p:cNvSpPr/>
          <p:nvPr userDrawn="1"/>
        </p:nvSpPr>
        <p:spPr>
          <a:xfrm>
            <a:off x="294330" y="6157513"/>
            <a:ext cx="2132373" cy="406800"/>
          </a:xfrm>
          <a:custGeom>
            <a:avLst/>
            <a:gdLst>
              <a:gd name="connsiteX0" fmla="*/ 1397722 w 14842808"/>
              <a:gd name="connsiteY0" fmla="*/ 1202934 h 2831613"/>
              <a:gd name="connsiteX1" fmla="*/ 1182034 w 14842808"/>
              <a:gd name="connsiteY1" fmla="*/ 835550 h 2831613"/>
              <a:gd name="connsiteX2" fmla="*/ 1397722 w 14842808"/>
              <a:gd name="connsiteY2" fmla="*/ 468165 h 2831613"/>
              <a:gd name="connsiteX3" fmla="*/ 1613410 w 14842808"/>
              <a:gd name="connsiteY3" fmla="*/ 835550 h 2831613"/>
              <a:gd name="connsiteX4" fmla="*/ 1397722 w 14842808"/>
              <a:gd name="connsiteY4" fmla="*/ 1202934 h 2831613"/>
              <a:gd name="connsiteX5" fmla="*/ 1397722 w 14842808"/>
              <a:gd name="connsiteY5" fmla="*/ 369441 h 2831613"/>
              <a:gd name="connsiteX6" fmla="*/ 959388 w 14842808"/>
              <a:gd name="connsiteY6" fmla="*/ 835550 h 2831613"/>
              <a:gd name="connsiteX7" fmla="*/ 1397722 w 14842808"/>
              <a:gd name="connsiteY7" fmla="*/ 1301658 h 2831613"/>
              <a:gd name="connsiteX8" fmla="*/ 1836056 w 14842808"/>
              <a:gd name="connsiteY8" fmla="*/ 835550 h 2831613"/>
              <a:gd name="connsiteX9" fmla="*/ 1397722 w 14842808"/>
              <a:gd name="connsiteY9" fmla="*/ 369441 h 2831613"/>
              <a:gd name="connsiteX10" fmla="*/ 3357471 w 14842808"/>
              <a:gd name="connsiteY10" fmla="*/ 369441 h 2831613"/>
              <a:gd name="connsiteX11" fmla="*/ 3109571 w 14842808"/>
              <a:gd name="connsiteY11" fmla="*/ 500301 h 2831613"/>
              <a:gd name="connsiteX12" fmla="*/ 3098748 w 14842808"/>
              <a:gd name="connsiteY12" fmla="*/ 500301 h 2831613"/>
              <a:gd name="connsiteX13" fmla="*/ 3098748 w 14842808"/>
              <a:gd name="connsiteY13" fmla="*/ 387438 h 2831613"/>
              <a:gd name="connsiteX14" fmla="*/ 2886667 w 14842808"/>
              <a:gd name="connsiteY14" fmla="*/ 387438 h 2831613"/>
              <a:gd name="connsiteX15" fmla="*/ 2886667 w 14842808"/>
              <a:gd name="connsiteY15" fmla="*/ 1283661 h 2831613"/>
              <a:gd name="connsiteX16" fmla="*/ 3098748 w 14842808"/>
              <a:gd name="connsiteY16" fmla="*/ 1283661 h 2831613"/>
              <a:gd name="connsiteX17" fmla="*/ 3098748 w 14842808"/>
              <a:gd name="connsiteY17" fmla="*/ 704433 h 2831613"/>
              <a:gd name="connsiteX18" fmla="*/ 3276555 w 14842808"/>
              <a:gd name="connsiteY18" fmla="*/ 494645 h 2831613"/>
              <a:gd name="connsiteX19" fmla="*/ 3429367 w 14842808"/>
              <a:gd name="connsiteY19" fmla="*/ 670239 h 2831613"/>
              <a:gd name="connsiteX20" fmla="*/ 3429367 w 14842808"/>
              <a:gd name="connsiteY20" fmla="*/ 1283147 h 2831613"/>
              <a:gd name="connsiteX21" fmla="*/ 3641447 w 14842808"/>
              <a:gd name="connsiteY21" fmla="*/ 1283147 h 2831613"/>
              <a:gd name="connsiteX22" fmla="*/ 3641447 w 14842808"/>
              <a:gd name="connsiteY22" fmla="*/ 668697 h 2831613"/>
              <a:gd name="connsiteX23" fmla="*/ 3357471 w 14842808"/>
              <a:gd name="connsiteY23" fmla="*/ 369441 h 2831613"/>
              <a:gd name="connsiteX24" fmla="*/ 4122559 w 14842808"/>
              <a:gd name="connsiteY24" fmla="*/ 369441 h 2831613"/>
              <a:gd name="connsiteX25" fmla="*/ 3779312 w 14842808"/>
              <a:gd name="connsiteY25" fmla="*/ 627562 h 2831613"/>
              <a:gd name="connsiteX26" fmla="*/ 3996805 w 14842808"/>
              <a:gd name="connsiteY26" fmla="*/ 885683 h 2831613"/>
              <a:gd name="connsiteX27" fmla="*/ 4176416 w 14842808"/>
              <a:gd name="connsiteY27" fmla="*/ 930417 h 2831613"/>
              <a:gd name="connsiteX28" fmla="*/ 4314797 w 14842808"/>
              <a:gd name="connsiteY28" fmla="*/ 1063076 h 2831613"/>
              <a:gd name="connsiteX29" fmla="*/ 4136989 w 14842808"/>
              <a:gd name="connsiteY29" fmla="*/ 1206534 h 2831613"/>
              <a:gd name="connsiteX30" fmla="*/ 3932124 w 14842808"/>
              <a:gd name="connsiteY30" fmla="*/ 998546 h 2831613"/>
              <a:gd name="connsiteX31" fmla="*/ 3741690 w 14842808"/>
              <a:gd name="connsiteY31" fmla="*/ 1052278 h 2831613"/>
              <a:gd name="connsiteX32" fmla="*/ 4113539 w 14842808"/>
              <a:gd name="connsiteY32" fmla="*/ 1301401 h 2831613"/>
              <a:gd name="connsiteX33" fmla="*/ 4487193 w 14842808"/>
              <a:gd name="connsiteY33" fmla="*/ 1009344 h 2831613"/>
              <a:gd name="connsiteX34" fmla="*/ 4248313 w 14842808"/>
              <a:gd name="connsiteY34" fmla="*/ 740425 h 2831613"/>
              <a:gd name="connsiteX35" fmla="*/ 4075916 w 14842808"/>
              <a:gd name="connsiteY35" fmla="*/ 697491 h 2831613"/>
              <a:gd name="connsiteX36" fmla="*/ 3951966 w 14842808"/>
              <a:gd name="connsiteY36" fmla="*/ 579229 h 2831613"/>
              <a:gd name="connsiteX37" fmla="*/ 4104778 w 14842808"/>
              <a:gd name="connsiteY37" fmla="*/ 464566 h 2831613"/>
              <a:gd name="connsiteX38" fmla="*/ 4287997 w 14842808"/>
              <a:gd name="connsiteY38" fmla="*/ 636560 h 2831613"/>
              <a:gd name="connsiteX39" fmla="*/ 4467608 w 14842808"/>
              <a:gd name="connsiteY39" fmla="*/ 582828 h 2831613"/>
              <a:gd name="connsiteX40" fmla="*/ 4122559 w 14842808"/>
              <a:gd name="connsiteY40" fmla="*/ 369441 h 2831613"/>
              <a:gd name="connsiteX41" fmla="*/ 5013658 w 14842808"/>
              <a:gd name="connsiteY41" fmla="*/ 1202934 h 2831613"/>
              <a:gd name="connsiteX42" fmla="*/ 4797969 w 14842808"/>
              <a:gd name="connsiteY42" fmla="*/ 835550 h 2831613"/>
              <a:gd name="connsiteX43" fmla="*/ 5013658 w 14842808"/>
              <a:gd name="connsiteY43" fmla="*/ 468165 h 2831613"/>
              <a:gd name="connsiteX44" fmla="*/ 5229346 w 14842808"/>
              <a:gd name="connsiteY44" fmla="*/ 835550 h 2831613"/>
              <a:gd name="connsiteX45" fmla="*/ 5013658 w 14842808"/>
              <a:gd name="connsiteY45" fmla="*/ 1202934 h 2831613"/>
              <a:gd name="connsiteX46" fmla="*/ 5013658 w 14842808"/>
              <a:gd name="connsiteY46" fmla="*/ 369441 h 2831613"/>
              <a:gd name="connsiteX47" fmla="*/ 4575324 w 14842808"/>
              <a:gd name="connsiteY47" fmla="*/ 835550 h 2831613"/>
              <a:gd name="connsiteX48" fmla="*/ 5013658 w 14842808"/>
              <a:gd name="connsiteY48" fmla="*/ 1301658 h 2831613"/>
              <a:gd name="connsiteX49" fmla="*/ 5451992 w 14842808"/>
              <a:gd name="connsiteY49" fmla="*/ 835550 h 2831613"/>
              <a:gd name="connsiteX50" fmla="*/ 5013658 w 14842808"/>
              <a:gd name="connsiteY50" fmla="*/ 369441 h 2831613"/>
              <a:gd name="connsiteX51" fmla="*/ 6048292 w 14842808"/>
              <a:gd name="connsiteY51" fmla="*/ 369441 h 2831613"/>
              <a:gd name="connsiteX52" fmla="*/ 5800392 w 14842808"/>
              <a:gd name="connsiteY52" fmla="*/ 500301 h 2831613"/>
              <a:gd name="connsiteX53" fmla="*/ 5789569 w 14842808"/>
              <a:gd name="connsiteY53" fmla="*/ 500301 h 2831613"/>
              <a:gd name="connsiteX54" fmla="*/ 5789569 w 14842808"/>
              <a:gd name="connsiteY54" fmla="*/ 387438 h 2831613"/>
              <a:gd name="connsiteX55" fmla="*/ 5577488 w 14842808"/>
              <a:gd name="connsiteY55" fmla="*/ 387438 h 2831613"/>
              <a:gd name="connsiteX56" fmla="*/ 5577488 w 14842808"/>
              <a:gd name="connsiteY56" fmla="*/ 1283661 h 2831613"/>
              <a:gd name="connsiteX57" fmla="*/ 5789569 w 14842808"/>
              <a:gd name="connsiteY57" fmla="*/ 1283661 h 2831613"/>
              <a:gd name="connsiteX58" fmla="*/ 5789569 w 14842808"/>
              <a:gd name="connsiteY58" fmla="*/ 704433 h 2831613"/>
              <a:gd name="connsiteX59" fmla="*/ 5967376 w 14842808"/>
              <a:gd name="connsiteY59" fmla="*/ 494645 h 2831613"/>
              <a:gd name="connsiteX60" fmla="*/ 6120188 w 14842808"/>
              <a:gd name="connsiteY60" fmla="*/ 670239 h 2831613"/>
              <a:gd name="connsiteX61" fmla="*/ 6120188 w 14842808"/>
              <a:gd name="connsiteY61" fmla="*/ 1283147 h 2831613"/>
              <a:gd name="connsiteX62" fmla="*/ 6332269 w 14842808"/>
              <a:gd name="connsiteY62" fmla="*/ 1283147 h 2831613"/>
              <a:gd name="connsiteX63" fmla="*/ 6332269 w 14842808"/>
              <a:gd name="connsiteY63" fmla="*/ 668697 h 2831613"/>
              <a:gd name="connsiteX64" fmla="*/ 6048292 w 14842808"/>
              <a:gd name="connsiteY64" fmla="*/ 369441 h 2831613"/>
              <a:gd name="connsiteX65" fmla="*/ 9197289 w 14842808"/>
              <a:gd name="connsiteY65" fmla="*/ 1202934 h 2831613"/>
              <a:gd name="connsiteX66" fmla="*/ 8981601 w 14842808"/>
              <a:gd name="connsiteY66" fmla="*/ 835550 h 2831613"/>
              <a:gd name="connsiteX67" fmla="*/ 9197289 w 14842808"/>
              <a:gd name="connsiteY67" fmla="*/ 468165 h 2831613"/>
              <a:gd name="connsiteX68" fmla="*/ 9412978 w 14842808"/>
              <a:gd name="connsiteY68" fmla="*/ 835550 h 2831613"/>
              <a:gd name="connsiteX69" fmla="*/ 9197289 w 14842808"/>
              <a:gd name="connsiteY69" fmla="*/ 1202934 h 2831613"/>
              <a:gd name="connsiteX70" fmla="*/ 9197289 w 14842808"/>
              <a:gd name="connsiteY70" fmla="*/ 369441 h 2831613"/>
              <a:gd name="connsiteX71" fmla="*/ 8758955 w 14842808"/>
              <a:gd name="connsiteY71" fmla="*/ 835550 h 2831613"/>
              <a:gd name="connsiteX72" fmla="*/ 9197289 w 14842808"/>
              <a:gd name="connsiteY72" fmla="*/ 1301658 h 2831613"/>
              <a:gd name="connsiteX73" fmla="*/ 9635623 w 14842808"/>
              <a:gd name="connsiteY73" fmla="*/ 835550 h 2831613"/>
              <a:gd name="connsiteX74" fmla="*/ 9197289 w 14842808"/>
              <a:gd name="connsiteY74" fmla="*/ 369441 h 2831613"/>
              <a:gd name="connsiteX75" fmla="*/ 11157038 w 14842808"/>
              <a:gd name="connsiteY75" fmla="*/ 369441 h 2831613"/>
              <a:gd name="connsiteX76" fmla="*/ 10909138 w 14842808"/>
              <a:gd name="connsiteY76" fmla="*/ 500301 h 2831613"/>
              <a:gd name="connsiteX77" fmla="*/ 10898314 w 14842808"/>
              <a:gd name="connsiteY77" fmla="*/ 500301 h 2831613"/>
              <a:gd name="connsiteX78" fmla="*/ 10898314 w 14842808"/>
              <a:gd name="connsiteY78" fmla="*/ 387438 h 2831613"/>
              <a:gd name="connsiteX79" fmla="*/ 10686234 w 14842808"/>
              <a:gd name="connsiteY79" fmla="*/ 387438 h 2831613"/>
              <a:gd name="connsiteX80" fmla="*/ 10686234 w 14842808"/>
              <a:gd name="connsiteY80" fmla="*/ 1283661 h 2831613"/>
              <a:gd name="connsiteX81" fmla="*/ 10898314 w 14842808"/>
              <a:gd name="connsiteY81" fmla="*/ 1283661 h 2831613"/>
              <a:gd name="connsiteX82" fmla="*/ 10898314 w 14842808"/>
              <a:gd name="connsiteY82" fmla="*/ 704433 h 2831613"/>
              <a:gd name="connsiteX83" fmla="*/ 11076123 w 14842808"/>
              <a:gd name="connsiteY83" fmla="*/ 494645 h 2831613"/>
              <a:gd name="connsiteX84" fmla="*/ 11228934 w 14842808"/>
              <a:gd name="connsiteY84" fmla="*/ 670239 h 2831613"/>
              <a:gd name="connsiteX85" fmla="*/ 11228934 w 14842808"/>
              <a:gd name="connsiteY85" fmla="*/ 1283147 h 2831613"/>
              <a:gd name="connsiteX86" fmla="*/ 11441014 w 14842808"/>
              <a:gd name="connsiteY86" fmla="*/ 1283147 h 2831613"/>
              <a:gd name="connsiteX87" fmla="*/ 11441014 w 14842808"/>
              <a:gd name="connsiteY87" fmla="*/ 668697 h 2831613"/>
              <a:gd name="connsiteX88" fmla="*/ 11157038 w 14842808"/>
              <a:gd name="connsiteY88" fmla="*/ 369441 h 2831613"/>
              <a:gd name="connsiteX89" fmla="*/ 11922383 w 14842808"/>
              <a:gd name="connsiteY89" fmla="*/ 369441 h 2831613"/>
              <a:gd name="connsiteX90" fmla="*/ 11579137 w 14842808"/>
              <a:gd name="connsiteY90" fmla="*/ 627562 h 2831613"/>
              <a:gd name="connsiteX91" fmla="*/ 11796630 w 14842808"/>
              <a:gd name="connsiteY91" fmla="*/ 885683 h 2831613"/>
              <a:gd name="connsiteX92" fmla="*/ 11976241 w 14842808"/>
              <a:gd name="connsiteY92" fmla="*/ 930417 h 2831613"/>
              <a:gd name="connsiteX93" fmla="*/ 12114621 w 14842808"/>
              <a:gd name="connsiteY93" fmla="*/ 1063076 h 2831613"/>
              <a:gd name="connsiteX94" fmla="*/ 11936814 w 14842808"/>
              <a:gd name="connsiteY94" fmla="*/ 1206534 h 2831613"/>
              <a:gd name="connsiteX95" fmla="*/ 11731949 w 14842808"/>
              <a:gd name="connsiteY95" fmla="*/ 998546 h 2831613"/>
              <a:gd name="connsiteX96" fmla="*/ 11541514 w 14842808"/>
              <a:gd name="connsiteY96" fmla="*/ 1052278 h 2831613"/>
              <a:gd name="connsiteX97" fmla="*/ 11913364 w 14842808"/>
              <a:gd name="connsiteY97" fmla="*/ 1301401 h 2831613"/>
              <a:gd name="connsiteX98" fmla="*/ 12287018 w 14842808"/>
              <a:gd name="connsiteY98" fmla="*/ 1009344 h 2831613"/>
              <a:gd name="connsiteX99" fmla="*/ 12048137 w 14842808"/>
              <a:gd name="connsiteY99" fmla="*/ 740425 h 2831613"/>
              <a:gd name="connsiteX100" fmla="*/ 11875741 w 14842808"/>
              <a:gd name="connsiteY100" fmla="*/ 697491 h 2831613"/>
              <a:gd name="connsiteX101" fmla="*/ 11751791 w 14842808"/>
              <a:gd name="connsiteY101" fmla="*/ 579229 h 2831613"/>
              <a:gd name="connsiteX102" fmla="*/ 11904603 w 14842808"/>
              <a:gd name="connsiteY102" fmla="*/ 464566 h 2831613"/>
              <a:gd name="connsiteX103" fmla="*/ 12087821 w 14842808"/>
              <a:gd name="connsiteY103" fmla="*/ 636560 h 2831613"/>
              <a:gd name="connsiteX104" fmla="*/ 12267433 w 14842808"/>
              <a:gd name="connsiteY104" fmla="*/ 582828 h 2831613"/>
              <a:gd name="connsiteX105" fmla="*/ 11922383 w 14842808"/>
              <a:gd name="connsiteY105" fmla="*/ 369441 h 2831613"/>
              <a:gd name="connsiteX106" fmla="*/ 12813224 w 14842808"/>
              <a:gd name="connsiteY106" fmla="*/ 1202934 h 2831613"/>
              <a:gd name="connsiteX107" fmla="*/ 12597536 w 14842808"/>
              <a:gd name="connsiteY107" fmla="*/ 835550 h 2831613"/>
              <a:gd name="connsiteX108" fmla="*/ 12813224 w 14842808"/>
              <a:gd name="connsiteY108" fmla="*/ 468165 h 2831613"/>
              <a:gd name="connsiteX109" fmla="*/ 13028913 w 14842808"/>
              <a:gd name="connsiteY109" fmla="*/ 835550 h 2831613"/>
              <a:gd name="connsiteX110" fmla="*/ 12813224 w 14842808"/>
              <a:gd name="connsiteY110" fmla="*/ 1202934 h 2831613"/>
              <a:gd name="connsiteX111" fmla="*/ 12813224 w 14842808"/>
              <a:gd name="connsiteY111" fmla="*/ 369441 h 2831613"/>
              <a:gd name="connsiteX112" fmla="*/ 12374891 w 14842808"/>
              <a:gd name="connsiteY112" fmla="*/ 835550 h 2831613"/>
              <a:gd name="connsiteX113" fmla="*/ 12813224 w 14842808"/>
              <a:gd name="connsiteY113" fmla="*/ 1301658 h 2831613"/>
              <a:gd name="connsiteX114" fmla="*/ 13251560 w 14842808"/>
              <a:gd name="connsiteY114" fmla="*/ 835550 h 2831613"/>
              <a:gd name="connsiteX115" fmla="*/ 12813224 w 14842808"/>
              <a:gd name="connsiteY115" fmla="*/ 369441 h 2831613"/>
              <a:gd name="connsiteX116" fmla="*/ 13847858 w 14842808"/>
              <a:gd name="connsiteY116" fmla="*/ 369441 h 2831613"/>
              <a:gd name="connsiteX117" fmla="*/ 13599958 w 14842808"/>
              <a:gd name="connsiteY117" fmla="*/ 500301 h 2831613"/>
              <a:gd name="connsiteX118" fmla="*/ 13589136 w 14842808"/>
              <a:gd name="connsiteY118" fmla="*/ 500301 h 2831613"/>
              <a:gd name="connsiteX119" fmla="*/ 13589136 w 14842808"/>
              <a:gd name="connsiteY119" fmla="*/ 387438 h 2831613"/>
              <a:gd name="connsiteX120" fmla="*/ 13377056 w 14842808"/>
              <a:gd name="connsiteY120" fmla="*/ 387438 h 2831613"/>
              <a:gd name="connsiteX121" fmla="*/ 13377056 w 14842808"/>
              <a:gd name="connsiteY121" fmla="*/ 1283661 h 2831613"/>
              <a:gd name="connsiteX122" fmla="*/ 13589136 w 14842808"/>
              <a:gd name="connsiteY122" fmla="*/ 1283661 h 2831613"/>
              <a:gd name="connsiteX123" fmla="*/ 13589136 w 14842808"/>
              <a:gd name="connsiteY123" fmla="*/ 704433 h 2831613"/>
              <a:gd name="connsiteX124" fmla="*/ 13766944 w 14842808"/>
              <a:gd name="connsiteY124" fmla="*/ 494645 h 2831613"/>
              <a:gd name="connsiteX125" fmla="*/ 13919755 w 14842808"/>
              <a:gd name="connsiteY125" fmla="*/ 670239 h 2831613"/>
              <a:gd name="connsiteX126" fmla="*/ 13919755 w 14842808"/>
              <a:gd name="connsiteY126" fmla="*/ 1283147 h 2831613"/>
              <a:gd name="connsiteX127" fmla="*/ 14131835 w 14842808"/>
              <a:gd name="connsiteY127" fmla="*/ 1283147 h 2831613"/>
              <a:gd name="connsiteX128" fmla="*/ 14131835 w 14842808"/>
              <a:gd name="connsiteY128" fmla="*/ 668697 h 2831613"/>
              <a:gd name="connsiteX129" fmla="*/ 13847858 w 14842808"/>
              <a:gd name="connsiteY129" fmla="*/ 369441 h 2831613"/>
              <a:gd name="connsiteX130" fmla="*/ 833634 w 14842808"/>
              <a:gd name="connsiteY130" fmla="*/ 28794 h 2831613"/>
              <a:gd name="connsiteX131" fmla="*/ 610730 w 14842808"/>
              <a:gd name="connsiteY131" fmla="*/ 28794 h 2831613"/>
              <a:gd name="connsiteX132" fmla="*/ 610730 w 14842808"/>
              <a:gd name="connsiteY132" fmla="*/ 955355 h 2831613"/>
              <a:gd name="connsiteX133" fmla="*/ 416688 w 14842808"/>
              <a:gd name="connsiteY133" fmla="*/ 1195479 h 2831613"/>
              <a:gd name="connsiteX134" fmla="*/ 222646 w 14842808"/>
              <a:gd name="connsiteY134" fmla="*/ 937358 h 2831613"/>
              <a:gd name="connsiteX135" fmla="*/ 222646 w 14842808"/>
              <a:gd name="connsiteY135" fmla="*/ 765363 h 2831613"/>
              <a:gd name="connsiteX136" fmla="*/ 0 w 14842808"/>
              <a:gd name="connsiteY136" fmla="*/ 821152 h 2831613"/>
              <a:gd name="connsiteX137" fmla="*/ 0 w 14842808"/>
              <a:gd name="connsiteY137" fmla="*/ 898280 h 2831613"/>
              <a:gd name="connsiteX138" fmla="*/ 416946 w 14842808"/>
              <a:gd name="connsiteY138" fmla="*/ 1312456 h 2831613"/>
              <a:gd name="connsiteX139" fmla="*/ 833634 w 14842808"/>
              <a:gd name="connsiteY139" fmla="*/ 898280 h 2831613"/>
              <a:gd name="connsiteX140" fmla="*/ 833634 w 14842808"/>
              <a:gd name="connsiteY140" fmla="*/ 28794 h 2831613"/>
              <a:gd name="connsiteX141" fmla="*/ 2173633 w 14842808"/>
              <a:gd name="connsiteY141" fmla="*/ 28794 h 2831613"/>
              <a:gd name="connsiteX142" fmla="*/ 1961552 w 14842808"/>
              <a:gd name="connsiteY142" fmla="*/ 28794 h 2831613"/>
              <a:gd name="connsiteX143" fmla="*/ 1961552 w 14842808"/>
              <a:gd name="connsiteY143" fmla="*/ 1283404 h 2831613"/>
              <a:gd name="connsiteX144" fmla="*/ 2173633 w 14842808"/>
              <a:gd name="connsiteY144" fmla="*/ 1283404 h 2831613"/>
              <a:gd name="connsiteX145" fmla="*/ 2173633 w 14842808"/>
              <a:gd name="connsiteY145" fmla="*/ 704433 h 2831613"/>
              <a:gd name="connsiteX146" fmla="*/ 2351441 w 14842808"/>
              <a:gd name="connsiteY146" fmla="*/ 494645 h 2831613"/>
              <a:gd name="connsiteX147" fmla="*/ 2504252 w 14842808"/>
              <a:gd name="connsiteY147" fmla="*/ 670239 h 2831613"/>
              <a:gd name="connsiteX148" fmla="*/ 2504252 w 14842808"/>
              <a:gd name="connsiteY148" fmla="*/ 1283147 h 2831613"/>
              <a:gd name="connsiteX149" fmla="*/ 2716075 w 14842808"/>
              <a:gd name="connsiteY149" fmla="*/ 1283147 h 2831613"/>
              <a:gd name="connsiteX150" fmla="*/ 2716075 w 14842808"/>
              <a:gd name="connsiteY150" fmla="*/ 668697 h 2831613"/>
              <a:gd name="connsiteX151" fmla="*/ 2432098 w 14842808"/>
              <a:gd name="connsiteY151" fmla="*/ 369441 h 2831613"/>
              <a:gd name="connsiteX152" fmla="*/ 2184198 w 14842808"/>
              <a:gd name="connsiteY152" fmla="*/ 500301 h 2831613"/>
              <a:gd name="connsiteX153" fmla="*/ 2173375 w 14842808"/>
              <a:gd name="connsiteY153" fmla="*/ 500301 h 2831613"/>
              <a:gd name="connsiteX154" fmla="*/ 2173375 w 14842808"/>
              <a:gd name="connsiteY154" fmla="*/ 28794 h 2831613"/>
              <a:gd name="connsiteX155" fmla="*/ 8633201 w 14842808"/>
              <a:gd name="connsiteY155" fmla="*/ 28794 h 2831613"/>
              <a:gd name="connsiteX156" fmla="*/ 8410555 w 14842808"/>
              <a:gd name="connsiteY156" fmla="*/ 28794 h 2831613"/>
              <a:gd name="connsiteX157" fmla="*/ 8410555 w 14842808"/>
              <a:gd name="connsiteY157" fmla="*/ 955355 h 2831613"/>
              <a:gd name="connsiteX158" fmla="*/ 8216513 w 14842808"/>
              <a:gd name="connsiteY158" fmla="*/ 1195479 h 2831613"/>
              <a:gd name="connsiteX159" fmla="*/ 8022471 w 14842808"/>
              <a:gd name="connsiteY159" fmla="*/ 937358 h 2831613"/>
              <a:gd name="connsiteX160" fmla="*/ 8022471 w 14842808"/>
              <a:gd name="connsiteY160" fmla="*/ 765363 h 2831613"/>
              <a:gd name="connsiteX161" fmla="*/ 7799825 w 14842808"/>
              <a:gd name="connsiteY161" fmla="*/ 820895 h 2831613"/>
              <a:gd name="connsiteX162" fmla="*/ 7799825 w 14842808"/>
              <a:gd name="connsiteY162" fmla="*/ 898023 h 2831613"/>
              <a:gd name="connsiteX163" fmla="*/ 8216771 w 14842808"/>
              <a:gd name="connsiteY163" fmla="*/ 1312199 h 2831613"/>
              <a:gd name="connsiteX164" fmla="*/ 8633459 w 14842808"/>
              <a:gd name="connsiteY164" fmla="*/ 898023 h 2831613"/>
              <a:gd name="connsiteX165" fmla="*/ 8633459 w 14842808"/>
              <a:gd name="connsiteY165" fmla="*/ 28794 h 2831613"/>
              <a:gd name="connsiteX166" fmla="*/ 9973200 w 14842808"/>
              <a:gd name="connsiteY166" fmla="*/ 28794 h 2831613"/>
              <a:gd name="connsiteX167" fmla="*/ 9761120 w 14842808"/>
              <a:gd name="connsiteY167" fmla="*/ 28794 h 2831613"/>
              <a:gd name="connsiteX168" fmla="*/ 9761120 w 14842808"/>
              <a:gd name="connsiteY168" fmla="*/ 1283404 h 2831613"/>
              <a:gd name="connsiteX169" fmla="*/ 9973200 w 14842808"/>
              <a:gd name="connsiteY169" fmla="*/ 1283404 h 2831613"/>
              <a:gd name="connsiteX170" fmla="*/ 9973200 w 14842808"/>
              <a:gd name="connsiteY170" fmla="*/ 704433 h 2831613"/>
              <a:gd name="connsiteX171" fmla="*/ 10151007 w 14842808"/>
              <a:gd name="connsiteY171" fmla="*/ 494645 h 2831613"/>
              <a:gd name="connsiteX172" fmla="*/ 10303819 w 14842808"/>
              <a:gd name="connsiteY172" fmla="*/ 670239 h 2831613"/>
              <a:gd name="connsiteX173" fmla="*/ 10303819 w 14842808"/>
              <a:gd name="connsiteY173" fmla="*/ 1283147 h 2831613"/>
              <a:gd name="connsiteX174" fmla="*/ 10515899 w 14842808"/>
              <a:gd name="connsiteY174" fmla="*/ 1283147 h 2831613"/>
              <a:gd name="connsiteX175" fmla="*/ 10515899 w 14842808"/>
              <a:gd name="connsiteY175" fmla="*/ 668697 h 2831613"/>
              <a:gd name="connsiteX176" fmla="*/ 10231923 w 14842808"/>
              <a:gd name="connsiteY176" fmla="*/ 369441 h 2831613"/>
              <a:gd name="connsiteX177" fmla="*/ 9984023 w 14842808"/>
              <a:gd name="connsiteY177" fmla="*/ 500301 h 2831613"/>
              <a:gd name="connsiteX178" fmla="*/ 9973200 w 14842808"/>
              <a:gd name="connsiteY178" fmla="*/ 500301 h 2831613"/>
              <a:gd name="connsiteX179" fmla="*/ 9973200 w 14842808"/>
              <a:gd name="connsiteY179" fmla="*/ 28794 h 2831613"/>
              <a:gd name="connsiteX180" fmla="*/ 7030872 w 14842808"/>
              <a:gd name="connsiteY180" fmla="*/ 1181339 h 2831613"/>
              <a:gd name="connsiteX181" fmla="*/ 6752307 w 14842808"/>
              <a:gd name="connsiteY181" fmla="*/ 892624 h 2831613"/>
              <a:gd name="connsiteX182" fmla="*/ 6861826 w 14842808"/>
              <a:gd name="connsiteY182" fmla="*/ 665097 h 2831613"/>
              <a:gd name="connsiteX183" fmla="*/ 7267949 w 14842808"/>
              <a:gd name="connsiteY183" fmla="*/ 1107810 h 2831613"/>
              <a:gd name="connsiteX184" fmla="*/ 7030872 w 14842808"/>
              <a:gd name="connsiteY184" fmla="*/ 1181339 h 2831613"/>
              <a:gd name="connsiteX185" fmla="*/ 7426171 w 14842808"/>
              <a:gd name="connsiteY185" fmla="*/ 960754 h 2831613"/>
              <a:gd name="connsiteX186" fmla="*/ 7074164 w 14842808"/>
              <a:gd name="connsiteY186" fmla="*/ 573573 h 2831613"/>
              <a:gd name="connsiteX187" fmla="*/ 7248364 w 14842808"/>
              <a:gd name="connsiteY187" fmla="*/ 539637 h 2831613"/>
              <a:gd name="connsiteX188" fmla="*/ 7483637 w 14842808"/>
              <a:gd name="connsiteY188" fmla="*/ 768963 h 2831613"/>
              <a:gd name="connsiteX189" fmla="*/ 7426171 w 14842808"/>
              <a:gd name="connsiteY189" fmla="*/ 960754 h 2831613"/>
              <a:gd name="connsiteX190" fmla="*/ 7025461 w 14842808"/>
              <a:gd name="connsiteY190" fmla="*/ 521640 h 2831613"/>
              <a:gd name="connsiteX191" fmla="*/ 6948153 w 14842808"/>
              <a:gd name="connsiteY191" fmla="*/ 435514 h 2831613"/>
              <a:gd name="connsiteX192" fmla="*/ 6860022 w 14842808"/>
              <a:gd name="connsiteY192" fmla="*/ 258121 h 2831613"/>
              <a:gd name="connsiteX193" fmla="*/ 7030614 w 14842808"/>
              <a:gd name="connsiteY193" fmla="*/ 95124 h 2831613"/>
              <a:gd name="connsiteX194" fmla="*/ 7199403 w 14842808"/>
              <a:gd name="connsiteY194" fmla="*/ 267119 h 2831613"/>
              <a:gd name="connsiteX195" fmla="*/ 7025461 w 14842808"/>
              <a:gd name="connsiteY195" fmla="*/ 521640 h 2831613"/>
              <a:gd name="connsiteX196" fmla="*/ 7036283 w 14842808"/>
              <a:gd name="connsiteY196" fmla="*/ 0 h 2831613"/>
              <a:gd name="connsiteX197" fmla="*/ 6666238 w 14842808"/>
              <a:gd name="connsiteY197" fmla="*/ 310053 h 2831613"/>
              <a:gd name="connsiteX198" fmla="*/ 6810030 w 14842808"/>
              <a:gd name="connsiteY198" fmla="*/ 609308 h 2831613"/>
              <a:gd name="connsiteX199" fmla="*/ 6811834 w 14842808"/>
              <a:gd name="connsiteY199" fmla="*/ 612908 h 2831613"/>
              <a:gd name="connsiteX200" fmla="*/ 6554914 w 14842808"/>
              <a:gd name="connsiteY200" fmla="*/ 973094 h 2831613"/>
              <a:gd name="connsiteX201" fmla="*/ 6915941 w 14842808"/>
              <a:gd name="connsiteY201" fmla="*/ 1311941 h 2831613"/>
              <a:gd name="connsiteX202" fmla="*/ 7322064 w 14842808"/>
              <a:gd name="connsiteY202" fmla="*/ 1166684 h 2831613"/>
              <a:gd name="connsiteX203" fmla="*/ 7429780 w 14842808"/>
              <a:gd name="connsiteY203" fmla="*/ 1283147 h 2831613"/>
              <a:gd name="connsiteX204" fmla="*/ 7711952 w 14842808"/>
              <a:gd name="connsiteY204" fmla="*/ 1283147 h 2831613"/>
              <a:gd name="connsiteX205" fmla="*/ 7711952 w 14842808"/>
              <a:gd name="connsiteY205" fmla="*/ 1274406 h 2831613"/>
              <a:gd name="connsiteX206" fmla="*/ 7482091 w 14842808"/>
              <a:gd name="connsiteY206" fmla="*/ 1021684 h 2831613"/>
              <a:gd name="connsiteX207" fmla="*/ 7634902 w 14842808"/>
              <a:gd name="connsiteY207" fmla="*/ 672039 h 2831613"/>
              <a:gd name="connsiteX208" fmla="*/ 7399629 w 14842808"/>
              <a:gd name="connsiteY208" fmla="*/ 444512 h 2831613"/>
              <a:gd name="connsiteX209" fmla="*/ 7183941 w 14842808"/>
              <a:gd name="connsiteY209" fmla="*/ 487447 h 2831613"/>
              <a:gd name="connsiteX210" fmla="*/ 7180333 w 14842808"/>
              <a:gd name="connsiteY210" fmla="*/ 480248 h 2831613"/>
              <a:gd name="connsiteX211" fmla="*/ 7374375 w 14842808"/>
              <a:gd name="connsiteY211" fmla="*/ 243723 h 2831613"/>
              <a:gd name="connsiteX212" fmla="*/ 7036283 w 14842808"/>
              <a:gd name="connsiteY212" fmla="*/ 0 h 2831613"/>
              <a:gd name="connsiteX213" fmla="*/ 3908932 w 14842808"/>
              <a:gd name="connsiteY213" fmla="*/ 1917394 h 2831613"/>
              <a:gd name="connsiteX214" fmla="*/ 3756120 w 14842808"/>
              <a:gd name="connsiteY214" fmla="*/ 1917394 h 2831613"/>
              <a:gd name="connsiteX215" fmla="*/ 3526259 w 14842808"/>
              <a:gd name="connsiteY215" fmla="*/ 2641622 h 2831613"/>
              <a:gd name="connsiteX216" fmla="*/ 3294594 w 14842808"/>
              <a:gd name="connsiteY216" fmla="*/ 1917394 h 2831613"/>
              <a:gd name="connsiteX217" fmla="*/ 3136371 w 14842808"/>
              <a:gd name="connsiteY217" fmla="*/ 1917394 h 2831613"/>
              <a:gd name="connsiteX218" fmla="*/ 3429109 w 14842808"/>
              <a:gd name="connsiteY218" fmla="*/ 2813617 h 2831613"/>
              <a:gd name="connsiteX219" fmla="*/ 3615936 w 14842808"/>
              <a:gd name="connsiteY219" fmla="*/ 2813617 h 2831613"/>
              <a:gd name="connsiteX220" fmla="*/ 3908932 w 14842808"/>
              <a:gd name="connsiteY220" fmla="*/ 1917394 h 2831613"/>
              <a:gd name="connsiteX221" fmla="*/ 5785961 w 14842808"/>
              <a:gd name="connsiteY221" fmla="*/ 1917394 h 2831613"/>
              <a:gd name="connsiteX222" fmla="*/ 5636757 w 14842808"/>
              <a:gd name="connsiteY222" fmla="*/ 1917394 h 2831613"/>
              <a:gd name="connsiteX223" fmla="*/ 5636757 w 14842808"/>
              <a:gd name="connsiteY223" fmla="*/ 2813617 h 2831613"/>
              <a:gd name="connsiteX224" fmla="*/ 5785961 w 14842808"/>
              <a:gd name="connsiteY224" fmla="*/ 2813617 h 2831613"/>
              <a:gd name="connsiteX225" fmla="*/ 5785961 w 14842808"/>
              <a:gd name="connsiteY225" fmla="*/ 1917394 h 2831613"/>
              <a:gd name="connsiteX226" fmla="*/ 6702056 w 14842808"/>
              <a:gd name="connsiteY226" fmla="*/ 1917394 h 2831613"/>
              <a:gd name="connsiteX227" fmla="*/ 6549245 w 14842808"/>
              <a:gd name="connsiteY227" fmla="*/ 1917394 h 2831613"/>
              <a:gd name="connsiteX228" fmla="*/ 6319384 w 14842808"/>
              <a:gd name="connsiteY228" fmla="*/ 2641622 h 2831613"/>
              <a:gd name="connsiteX229" fmla="*/ 6087719 w 14842808"/>
              <a:gd name="connsiteY229" fmla="*/ 1917394 h 2831613"/>
              <a:gd name="connsiteX230" fmla="*/ 5929754 w 14842808"/>
              <a:gd name="connsiteY230" fmla="*/ 1917394 h 2831613"/>
              <a:gd name="connsiteX231" fmla="*/ 6222492 w 14842808"/>
              <a:gd name="connsiteY231" fmla="*/ 2813617 h 2831613"/>
              <a:gd name="connsiteX232" fmla="*/ 6409319 w 14842808"/>
              <a:gd name="connsiteY232" fmla="*/ 2813617 h 2831613"/>
              <a:gd name="connsiteX233" fmla="*/ 6702056 w 14842808"/>
              <a:gd name="connsiteY233" fmla="*/ 1917394 h 2831613"/>
              <a:gd name="connsiteX234" fmla="*/ 11697676 w 14842808"/>
              <a:gd name="connsiteY234" fmla="*/ 1917394 h 2831613"/>
              <a:gd name="connsiteX235" fmla="*/ 11548472 w 14842808"/>
              <a:gd name="connsiteY235" fmla="*/ 1917394 h 2831613"/>
              <a:gd name="connsiteX236" fmla="*/ 11548472 w 14842808"/>
              <a:gd name="connsiteY236" fmla="*/ 2813617 h 2831613"/>
              <a:gd name="connsiteX237" fmla="*/ 11697676 w 14842808"/>
              <a:gd name="connsiteY237" fmla="*/ 2813617 h 2831613"/>
              <a:gd name="connsiteX238" fmla="*/ 11697676 w 14842808"/>
              <a:gd name="connsiteY238" fmla="*/ 1917394 h 2831613"/>
              <a:gd name="connsiteX239" fmla="*/ 12980209 w 14842808"/>
              <a:gd name="connsiteY239" fmla="*/ 1917394 h 2831613"/>
              <a:gd name="connsiteX240" fmla="*/ 12831005 w 14842808"/>
              <a:gd name="connsiteY240" fmla="*/ 1917394 h 2831613"/>
              <a:gd name="connsiteX241" fmla="*/ 12831005 w 14842808"/>
              <a:gd name="connsiteY241" fmla="*/ 2813617 h 2831613"/>
              <a:gd name="connsiteX242" fmla="*/ 12980209 w 14842808"/>
              <a:gd name="connsiteY242" fmla="*/ 2813617 h 2831613"/>
              <a:gd name="connsiteX243" fmla="*/ 12980209 w 14842808"/>
              <a:gd name="connsiteY243" fmla="*/ 1917394 h 2831613"/>
              <a:gd name="connsiteX244" fmla="*/ 853219 w 14842808"/>
              <a:gd name="connsiteY244" fmla="*/ 1899397 h 2831613"/>
              <a:gd name="connsiteX245" fmla="*/ 601711 w 14842808"/>
              <a:gd name="connsiteY245" fmla="*/ 2055452 h 2831613"/>
              <a:gd name="connsiteX246" fmla="*/ 601711 w 14842808"/>
              <a:gd name="connsiteY246" fmla="*/ 1917394 h 2831613"/>
              <a:gd name="connsiteX247" fmla="*/ 452507 w 14842808"/>
              <a:gd name="connsiteY247" fmla="*/ 1917394 h 2831613"/>
              <a:gd name="connsiteX248" fmla="*/ 452507 w 14842808"/>
              <a:gd name="connsiteY248" fmla="*/ 2813617 h 2831613"/>
              <a:gd name="connsiteX249" fmla="*/ 601711 w 14842808"/>
              <a:gd name="connsiteY249" fmla="*/ 2813617 h 2831613"/>
              <a:gd name="connsiteX250" fmla="*/ 601711 w 14842808"/>
              <a:gd name="connsiteY250" fmla="*/ 2223847 h 2831613"/>
              <a:gd name="connsiteX251" fmla="*/ 797557 w 14842808"/>
              <a:gd name="connsiteY251" fmla="*/ 2014060 h 2831613"/>
              <a:gd name="connsiteX252" fmla="*/ 991599 w 14842808"/>
              <a:gd name="connsiteY252" fmla="*/ 2223847 h 2831613"/>
              <a:gd name="connsiteX253" fmla="*/ 991599 w 14842808"/>
              <a:gd name="connsiteY253" fmla="*/ 2813617 h 2831613"/>
              <a:gd name="connsiteX254" fmla="*/ 1140803 w 14842808"/>
              <a:gd name="connsiteY254" fmla="*/ 2813617 h 2831613"/>
              <a:gd name="connsiteX255" fmla="*/ 1140803 w 14842808"/>
              <a:gd name="connsiteY255" fmla="*/ 2193511 h 2831613"/>
              <a:gd name="connsiteX256" fmla="*/ 853219 w 14842808"/>
              <a:gd name="connsiteY256" fmla="*/ 1899397 h 2831613"/>
              <a:gd name="connsiteX257" fmla="*/ 1756945 w 14842808"/>
              <a:gd name="connsiteY257" fmla="*/ 1899397 h 2831613"/>
              <a:gd name="connsiteX258" fmla="*/ 1505437 w 14842808"/>
              <a:gd name="connsiteY258" fmla="*/ 2055452 h 2831613"/>
              <a:gd name="connsiteX259" fmla="*/ 1505437 w 14842808"/>
              <a:gd name="connsiteY259" fmla="*/ 1917394 h 2831613"/>
              <a:gd name="connsiteX260" fmla="*/ 1356234 w 14842808"/>
              <a:gd name="connsiteY260" fmla="*/ 1917394 h 2831613"/>
              <a:gd name="connsiteX261" fmla="*/ 1356234 w 14842808"/>
              <a:gd name="connsiteY261" fmla="*/ 2813617 h 2831613"/>
              <a:gd name="connsiteX262" fmla="*/ 1505437 w 14842808"/>
              <a:gd name="connsiteY262" fmla="*/ 2813617 h 2831613"/>
              <a:gd name="connsiteX263" fmla="*/ 1505437 w 14842808"/>
              <a:gd name="connsiteY263" fmla="*/ 2223847 h 2831613"/>
              <a:gd name="connsiteX264" fmla="*/ 1701283 w 14842808"/>
              <a:gd name="connsiteY264" fmla="*/ 2014060 h 2831613"/>
              <a:gd name="connsiteX265" fmla="*/ 1895326 w 14842808"/>
              <a:gd name="connsiteY265" fmla="*/ 2223847 h 2831613"/>
              <a:gd name="connsiteX266" fmla="*/ 1895326 w 14842808"/>
              <a:gd name="connsiteY266" fmla="*/ 2813617 h 2831613"/>
              <a:gd name="connsiteX267" fmla="*/ 2044529 w 14842808"/>
              <a:gd name="connsiteY267" fmla="*/ 2813617 h 2831613"/>
              <a:gd name="connsiteX268" fmla="*/ 2044529 w 14842808"/>
              <a:gd name="connsiteY268" fmla="*/ 2193511 h 2831613"/>
              <a:gd name="connsiteX269" fmla="*/ 1756945 w 14842808"/>
              <a:gd name="connsiteY269" fmla="*/ 1899397 h 2831613"/>
              <a:gd name="connsiteX270" fmla="*/ 2644179 w 14842808"/>
              <a:gd name="connsiteY270" fmla="*/ 2704353 h 2831613"/>
              <a:gd name="connsiteX271" fmla="*/ 2389064 w 14842808"/>
              <a:gd name="connsiteY271" fmla="*/ 2365505 h 2831613"/>
              <a:gd name="connsiteX272" fmla="*/ 2644179 w 14842808"/>
              <a:gd name="connsiteY272" fmla="*/ 2026658 h 2831613"/>
              <a:gd name="connsiteX273" fmla="*/ 2899294 w 14842808"/>
              <a:gd name="connsiteY273" fmla="*/ 2365505 h 2831613"/>
              <a:gd name="connsiteX274" fmla="*/ 2644179 w 14842808"/>
              <a:gd name="connsiteY274" fmla="*/ 2704353 h 2831613"/>
              <a:gd name="connsiteX275" fmla="*/ 2651394 w 14842808"/>
              <a:gd name="connsiteY275" fmla="*/ 1899397 h 2831613"/>
              <a:gd name="connsiteX276" fmla="*/ 2232902 w 14842808"/>
              <a:gd name="connsiteY276" fmla="*/ 2376303 h 2831613"/>
              <a:gd name="connsiteX277" fmla="*/ 2637221 w 14842808"/>
              <a:gd name="connsiteY277" fmla="*/ 2831613 h 2831613"/>
              <a:gd name="connsiteX278" fmla="*/ 3055971 w 14842808"/>
              <a:gd name="connsiteY278" fmla="*/ 2354707 h 2831613"/>
              <a:gd name="connsiteX279" fmla="*/ 2651394 w 14842808"/>
              <a:gd name="connsiteY279" fmla="*/ 1899397 h 2831613"/>
              <a:gd name="connsiteX280" fmla="*/ 4365047 w 14842808"/>
              <a:gd name="connsiteY280" fmla="*/ 2723892 h 2831613"/>
              <a:gd name="connsiteX281" fmla="*/ 4192651 w 14842808"/>
              <a:gd name="connsiteY281" fmla="*/ 2566294 h 2831613"/>
              <a:gd name="connsiteX282" fmla="*/ 4343659 w 14842808"/>
              <a:gd name="connsiteY282" fmla="*/ 2415638 h 2831613"/>
              <a:gd name="connsiteX283" fmla="*/ 4453178 w 14842808"/>
              <a:gd name="connsiteY283" fmla="*/ 2388644 h 2831613"/>
              <a:gd name="connsiteX284" fmla="*/ 4573520 w 14842808"/>
              <a:gd name="connsiteY284" fmla="*/ 2349309 h 2831613"/>
              <a:gd name="connsiteX285" fmla="*/ 4573520 w 14842808"/>
              <a:gd name="connsiteY285" fmla="*/ 2523103 h 2831613"/>
              <a:gd name="connsiteX286" fmla="*/ 4365047 w 14842808"/>
              <a:gd name="connsiteY286" fmla="*/ 2723892 h 2831613"/>
              <a:gd name="connsiteX287" fmla="*/ 4411947 w 14842808"/>
              <a:gd name="connsiteY287" fmla="*/ 1899397 h 2831613"/>
              <a:gd name="connsiteX288" fmla="*/ 4049116 w 14842808"/>
              <a:gd name="connsiteY288" fmla="*/ 2186312 h 2831613"/>
              <a:gd name="connsiteX289" fmla="*/ 4187497 w 14842808"/>
              <a:gd name="connsiteY289" fmla="*/ 2215106 h 2831613"/>
              <a:gd name="connsiteX290" fmla="*/ 4401381 w 14842808"/>
              <a:gd name="connsiteY290" fmla="*/ 2014317 h 2831613"/>
              <a:gd name="connsiteX291" fmla="*/ 4573777 w 14842808"/>
              <a:gd name="connsiteY291" fmla="*/ 2180913 h 2831613"/>
              <a:gd name="connsiteX292" fmla="*/ 4573777 w 14842808"/>
              <a:gd name="connsiteY292" fmla="*/ 2186312 h 2831613"/>
              <a:gd name="connsiteX293" fmla="*/ 4521724 w 14842808"/>
              <a:gd name="connsiteY293" fmla="*/ 2258041 h 2831613"/>
              <a:gd name="connsiteX294" fmla="*/ 4263001 w 14842808"/>
              <a:gd name="connsiteY294" fmla="*/ 2322571 h 2831613"/>
              <a:gd name="connsiteX295" fmla="*/ 4043705 w 14842808"/>
              <a:gd name="connsiteY295" fmla="*/ 2577092 h 2831613"/>
              <a:gd name="connsiteX296" fmla="*/ 4324074 w 14842808"/>
              <a:gd name="connsiteY296" fmla="*/ 2831613 h 2831613"/>
              <a:gd name="connsiteX297" fmla="*/ 4573777 w 14842808"/>
              <a:gd name="connsiteY297" fmla="*/ 2677358 h 2831613"/>
              <a:gd name="connsiteX298" fmla="*/ 4591816 w 14842808"/>
              <a:gd name="connsiteY298" fmla="*/ 2813617 h 2831613"/>
              <a:gd name="connsiteX299" fmla="*/ 4744627 w 14842808"/>
              <a:gd name="connsiteY299" fmla="*/ 2813617 h 2831613"/>
              <a:gd name="connsiteX300" fmla="*/ 4721177 w 14842808"/>
              <a:gd name="connsiteY300" fmla="*/ 2627225 h 2831613"/>
              <a:gd name="connsiteX301" fmla="*/ 4721177 w 14842808"/>
              <a:gd name="connsiteY301" fmla="*/ 2171915 h 2831613"/>
              <a:gd name="connsiteX302" fmla="*/ 4411947 w 14842808"/>
              <a:gd name="connsiteY302" fmla="*/ 1899397 h 2831613"/>
              <a:gd name="connsiteX303" fmla="*/ 6942741 w 14842808"/>
              <a:gd name="connsiteY303" fmla="*/ 2268581 h 2831613"/>
              <a:gd name="connsiteX304" fmla="*/ 7185229 w 14842808"/>
              <a:gd name="connsiteY304" fmla="*/ 2021259 h 2831613"/>
              <a:gd name="connsiteX305" fmla="*/ 7402721 w 14842808"/>
              <a:gd name="connsiteY305" fmla="*/ 2268581 h 2831613"/>
              <a:gd name="connsiteX306" fmla="*/ 6942741 w 14842808"/>
              <a:gd name="connsiteY306" fmla="*/ 2268581 h 2831613"/>
              <a:gd name="connsiteX307" fmla="*/ 7185229 w 14842808"/>
              <a:gd name="connsiteY307" fmla="*/ 1899397 h 2831613"/>
              <a:gd name="connsiteX308" fmla="*/ 6782714 w 14842808"/>
              <a:gd name="connsiteY308" fmla="*/ 2372704 h 2831613"/>
              <a:gd name="connsiteX309" fmla="*/ 7185229 w 14842808"/>
              <a:gd name="connsiteY309" fmla="*/ 2831613 h 2831613"/>
              <a:gd name="connsiteX310" fmla="*/ 7551667 w 14842808"/>
              <a:gd name="connsiteY310" fmla="*/ 2539557 h 2831613"/>
              <a:gd name="connsiteX311" fmla="*/ 7415091 w 14842808"/>
              <a:gd name="connsiteY311" fmla="*/ 2503821 h 2831613"/>
              <a:gd name="connsiteX312" fmla="*/ 7199403 w 14842808"/>
              <a:gd name="connsiteY312" fmla="*/ 2706410 h 2831613"/>
              <a:gd name="connsiteX313" fmla="*/ 6937072 w 14842808"/>
              <a:gd name="connsiteY313" fmla="*/ 2374761 h 2831613"/>
              <a:gd name="connsiteX314" fmla="*/ 7553213 w 14842808"/>
              <a:gd name="connsiteY314" fmla="*/ 2374761 h 2831613"/>
              <a:gd name="connsiteX315" fmla="*/ 7553213 w 14842808"/>
              <a:gd name="connsiteY315" fmla="*/ 2324627 h 2831613"/>
              <a:gd name="connsiteX316" fmla="*/ 7185229 w 14842808"/>
              <a:gd name="connsiteY316" fmla="*/ 1899397 h 2831613"/>
              <a:gd name="connsiteX317" fmla="*/ 9777354 w 14842808"/>
              <a:gd name="connsiteY317" fmla="*/ 2268581 h 2831613"/>
              <a:gd name="connsiteX318" fmla="*/ 10019842 w 14842808"/>
              <a:gd name="connsiteY318" fmla="*/ 2021259 h 2831613"/>
              <a:gd name="connsiteX319" fmla="*/ 10237334 w 14842808"/>
              <a:gd name="connsiteY319" fmla="*/ 2268581 h 2831613"/>
              <a:gd name="connsiteX320" fmla="*/ 9777354 w 14842808"/>
              <a:gd name="connsiteY320" fmla="*/ 2268581 h 2831613"/>
              <a:gd name="connsiteX321" fmla="*/ 10019842 w 14842808"/>
              <a:gd name="connsiteY321" fmla="*/ 1899397 h 2831613"/>
              <a:gd name="connsiteX322" fmla="*/ 9617327 w 14842808"/>
              <a:gd name="connsiteY322" fmla="*/ 2372704 h 2831613"/>
              <a:gd name="connsiteX323" fmla="*/ 10019842 w 14842808"/>
              <a:gd name="connsiteY323" fmla="*/ 2831613 h 2831613"/>
              <a:gd name="connsiteX324" fmla="*/ 10386280 w 14842808"/>
              <a:gd name="connsiteY324" fmla="*/ 2539557 h 2831613"/>
              <a:gd name="connsiteX325" fmla="*/ 10249704 w 14842808"/>
              <a:gd name="connsiteY325" fmla="*/ 2503821 h 2831613"/>
              <a:gd name="connsiteX326" fmla="*/ 10034016 w 14842808"/>
              <a:gd name="connsiteY326" fmla="*/ 2706410 h 2831613"/>
              <a:gd name="connsiteX327" fmla="*/ 9771684 w 14842808"/>
              <a:gd name="connsiteY327" fmla="*/ 2374761 h 2831613"/>
              <a:gd name="connsiteX328" fmla="*/ 10387826 w 14842808"/>
              <a:gd name="connsiteY328" fmla="*/ 2374761 h 2831613"/>
              <a:gd name="connsiteX329" fmla="*/ 10387826 w 14842808"/>
              <a:gd name="connsiteY329" fmla="*/ 2324627 h 2831613"/>
              <a:gd name="connsiteX330" fmla="*/ 10019842 w 14842808"/>
              <a:gd name="connsiteY330" fmla="*/ 1899397 h 2831613"/>
              <a:gd name="connsiteX331" fmla="*/ 12299387 w 14842808"/>
              <a:gd name="connsiteY331" fmla="*/ 1899397 h 2831613"/>
              <a:gd name="connsiteX332" fmla="*/ 11886049 w 14842808"/>
              <a:gd name="connsiteY332" fmla="*/ 2374503 h 2831613"/>
              <a:gd name="connsiteX333" fmla="*/ 12292171 w 14842808"/>
              <a:gd name="connsiteY333" fmla="*/ 2831613 h 2831613"/>
              <a:gd name="connsiteX334" fmla="*/ 12660413 w 14842808"/>
              <a:gd name="connsiteY334" fmla="*/ 2512562 h 2831613"/>
              <a:gd name="connsiteX335" fmla="*/ 12518425 w 14842808"/>
              <a:gd name="connsiteY335" fmla="*/ 2478369 h 2831613"/>
              <a:gd name="connsiteX336" fmla="*/ 12302736 w 14842808"/>
              <a:gd name="connsiteY336" fmla="*/ 2704353 h 2831613"/>
              <a:gd name="connsiteX337" fmla="*/ 12042210 w 14842808"/>
              <a:gd name="connsiteY337" fmla="*/ 2363706 h 2831613"/>
              <a:gd name="connsiteX338" fmla="*/ 12295521 w 14842808"/>
              <a:gd name="connsiteY338" fmla="*/ 2026658 h 2831613"/>
              <a:gd name="connsiteX339" fmla="*/ 12518167 w 14842808"/>
              <a:gd name="connsiteY339" fmla="*/ 2241844 h 2831613"/>
              <a:gd name="connsiteX340" fmla="*/ 12660156 w 14842808"/>
              <a:gd name="connsiteY340" fmla="*/ 2207908 h 2831613"/>
              <a:gd name="connsiteX341" fmla="*/ 12299387 w 14842808"/>
              <a:gd name="connsiteY341" fmla="*/ 1899397 h 2831613"/>
              <a:gd name="connsiteX342" fmla="*/ 13596350 w 14842808"/>
              <a:gd name="connsiteY342" fmla="*/ 1899397 h 2831613"/>
              <a:gd name="connsiteX343" fmla="*/ 13344844 w 14842808"/>
              <a:gd name="connsiteY343" fmla="*/ 2055452 h 2831613"/>
              <a:gd name="connsiteX344" fmla="*/ 13344844 w 14842808"/>
              <a:gd name="connsiteY344" fmla="*/ 1917394 h 2831613"/>
              <a:gd name="connsiteX345" fmla="*/ 13195639 w 14842808"/>
              <a:gd name="connsiteY345" fmla="*/ 1917394 h 2831613"/>
              <a:gd name="connsiteX346" fmla="*/ 13195639 w 14842808"/>
              <a:gd name="connsiteY346" fmla="*/ 2813617 h 2831613"/>
              <a:gd name="connsiteX347" fmla="*/ 13344844 w 14842808"/>
              <a:gd name="connsiteY347" fmla="*/ 2813617 h 2831613"/>
              <a:gd name="connsiteX348" fmla="*/ 13344844 w 14842808"/>
              <a:gd name="connsiteY348" fmla="*/ 2223847 h 2831613"/>
              <a:gd name="connsiteX349" fmla="*/ 13540690 w 14842808"/>
              <a:gd name="connsiteY349" fmla="*/ 2014060 h 2831613"/>
              <a:gd name="connsiteX350" fmla="*/ 13734732 w 14842808"/>
              <a:gd name="connsiteY350" fmla="*/ 2223847 h 2831613"/>
              <a:gd name="connsiteX351" fmla="*/ 13734732 w 14842808"/>
              <a:gd name="connsiteY351" fmla="*/ 2813617 h 2831613"/>
              <a:gd name="connsiteX352" fmla="*/ 13883936 w 14842808"/>
              <a:gd name="connsiteY352" fmla="*/ 2813617 h 2831613"/>
              <a:gd name="connsiteX353" fmla="*/ 13883936 w 14842808"/>
              <a:gd name="connsiteY353" fmla="*/ 2193511 h 2831613"/>
              <a:gd name="connsiteX354" fmla="*/ 13596350 w 14842808"/>
              <a:gd name="connsiteY354" fmla="*/ 1899397 h 2831613"/>
              <a:gd name="connsiteX355" fmla="*/ 14232336 w 14842808"/>
              <a:gd name="connsiteY355" fmla="*/ 2268581 h 2831613"/>
              <a:gd name="connsiteX356" fmla="*/ 14474823 w 14842808"/>
              <a:gd name="connsiteY356" fmla="*/ 2021259 h 2831613"/>
              <a:gd name="connsiteX357" fmla="*/ 14692316 w 14842808"/>
              <a:gd name="connsiteY357" fmla="*/ 2268581 h 2831613"/>
              <a:gd name="connsiteX358" fmla="*/ 14232336 w 14842808"/>
              <a:gd name="connsiteY358" fmla="*/ 2268581 h 2831613"/>
              <a:gd name="connsiteX359" fmla="*/ 14474823 w 14842808"/>
              <a:gd name="connsiteY359" fmla="*/ 1899397 h 2831613"/>
              <a:gd name="connsiteX360" fmla="*/ 14072308 w 14842808"/>
              <a:gd name="connsiteY360" fmla="*/ 2372704 h 2831613"/>
              <a:gd name="connsiteX361" fmla="*/ 14474823 w 14842808"/>
              <a:gd name="connsiteY361" fmla="*/ 2831613 h 2831613"/>
              <a:gd name="connsiteX362" fmla="*/ 14841262 w 14842808"/>
              <a:gd name="connsiteY362" fmla="*/ 2539557 h 2831613"/>
              <a:gd name="connsiteX363" fmla="*/ 14704684 w 14842808"/>
              <a:gd name="connsiteY363" fmla="*/ 2503821 h 2831613"/>
              <a:gd name="connsiteX364" fmla="*/ 14488996 w 14842808"/>
              <a:gd name="connsiteY364" fmla="*/ 2706410 h 2831613"/>
              <a:gd name="connsiteX365" fmla="*/ 14226666 w 14842808"/>
              <a:gd name="connsiteY365" fmla="*/ 2374761 h 2831613"/>
              <a:gd name="connsiteX366" fmla="*/ 14842809 w 14842808"/>
              <a:gd name="connsiteY366" fmla="*/ 2374761 h 2831613"/>
              <a:gd name="connsiteX367" fmla="*/ 14842809 w 14842808"/>
              <a:gd name="connsiteY367" fmla="*/ 2324627 h 2831613"/>
              <a:gd name="connsiteX368" fmla="*/ 14474823 w 14842808"/>
              <a:gd name="connsiteY368" fmla="*/ 1899397 h 2831613"/>
              <a:gd name="connsiteX369" fmla="*/ 5204092 w 14842808"/>
              <a:gd name="connsiteY369" fmla="*/ 1666471 h 2831613"/>
              <a:gd name="connsiteX370" fmla="*/ 5054889 w 14842808"/>
              <a:gd name="connsiteY370" fmla="*/ 1702207 h 2831613"/>
              <a:gd name="connsiteX371" fmla="*/ 5054889 w 14842808"/>
              <a:gd name="connsiteY371" fmla="*/ 1917394 h 2831613"/>
              <a:gd name="connsiteX372" fmla="*/ 4882493 w 14842808"/>
              <a:gd name="connsiteY372" fmla="*/ 1917394 h 2831613"/>
              <a:gd name="connsiteX373" fmla="*/ 4882493 w 14842808"/>
              <a:gd name="connsiteY373" fmla="*/ 2032057 h 2831613"/>
              <a:gd name="connsiteX374" fmla="*/ 5054889 w 14842808"/>
              <a:gd name="connsiteY374" fmla="*/ 2032057 h 2831613"/>
              <a:gd name="connsiteX375" fmla="*/ 5054889 w 14842808"/>
              <a:gd name="connsiteY375" fmla="*/ 2580434 h 2831613"/>
              <a:gd name="connsiteX376" fmla="*/ 5300985 w 14842808"/>
              <a:gd name="connsiteY376" fmla="*/ 2831356 h 2831613"/>
              <a:gd name="connsiteX377" fmla="*/ 5493223 w 14842808"/>
              <a:gd name="connsiteY377" fmla="*/ 2775824 h 2831613"/>
              <a:gd name="connsiteX378" fmla="*/ 5451992 w 14842808"/>
              <a:gd name="connsiteY378" fmla="*/ 2668360 h 2831613"/>
              <a:gd name="connsiteX379" fmla="*/ 5320827 w 14842808"/>
              <a:gd name="connsiteY379" fmla="*/ 2705895 h 2831613"/>
              <a:gd name="connsiteX380" fmla="*/ 5204092 w 14842808"/>
              <a:gd name="connsiteY380" fmla="*/ 2557039 h 2831613"/>
              <a:gd name="connsiteX381" fmla="*/ 5204092 w 14842808"/>
              <a:gd name="connsiteY381" fmla="*/ 2032057 h 2831613"/>
              <a:gd name="connsiteX382" fmla="*/ 5470031 w 14842808"/>
              <a:gd name="connsiteY382" fmla="*/ 2032057 h 2831613"/>
              <a:gd name="connsiteX383" fmla="*/ 5470031 w 14842808"/>
              <a:gd name="connsiteY383" fmla="*/ 1917394 h 2831613"/>
              <a:gd name="connsiteX384" fmla="*/ 5204092 w 14842808"/>
              <a:gd name="connsiteY384" fmla="*/ 1917394 h 2831613"/>
              <a:gd name="connsiteX385" fmla="*/ 5204092 w 14842808"/>
              <a:gd name="connsiteY385" fmla="*/ 1666471 h 2831613"/>
              <a:gd name="connsiteX386" fmla="*/ 219296 w 14842808"/>
              <a:gd name="connsiteY386" fmla="*/ 1558750 h 2831613"/>
              <a:gd name="connsiteX387" fmla="*/ 62877 w 14842808"/>
              <a:gd name="connsiteY387" fmla="*/ 1558750 h 2831613"/>
              <a:gd name="connsiteX388" fmla="*/ 62877 w 14842808"/>
              <a:gd name="connsiteY388" fmla="*/ 2813360 h 2831613"/>
              <a:gd name="connsiteX389" fmla="*/ 219296 w 14842808"/>
              <a:gd name="connsiteY389" fmla="*/ 2813360 h 2831613"/>
              <a:gd name="connsiteX390" fmla="*/ 219296 w 14842808"/>
              <a:gd name="connsiteY390" fmla="*/ 1558750 h 2831613"/>
              <a:gd name="connsiteX391" fmla="*/ 9411173 w 14842808"/>
              <a:gd name="connsiteY391" fmla="*/ 1558750 h 2831613"/>
              <a:gd name="connsiteX392" fmla="*/ 9174096 w 14842808"/>
              <a:gd name="connsiteY392" fmla="*/ 1558750 h 2831613"/>
              <a:gd name="connsiteX393" fmla="*/ 8802247 w 14842808"/>
              <a:gd name="connsiteY393" fmla="*/ 2569636 h 2831613"/>
              <a:gd name="connsiteX394" fmla="*/ 8428593 w 14842808"/>
              <a:gd name="connsiteY394" fmla="*/ 1558750 h 2831613"/>
              <a:gd name="connsiteX395" fmla="*/ 8180694 w 14842808"/>
              <a:gd name="connsiteY395" fmla="*/ 1558750 h 2831613"/>
              <a:gd name="connsiteX396" fmla="*/ 8180694 w 14842808"/>
              <a:gd name="connsiteY396" fmla="*/ 2813360 h 2831613"/>
              <a:gd name="connsiteX397" fmla="*/ 8337113 w 14842808"/>
              <a:gd name="connsiteY397" fmla="*/ 2813360 h 2831613"/>
              <a:gd name="connsiteX398" fmla="*/ 8337113 w 14842808"/>
              <a:gd name="connsiteY398" fmla="*/ 1732801 h 2831613"/>
              <a:gd name="connsiteX399" fmla="*/ 8737824 w 14842808"/>
              <a:gd name="connsiteY399" fmla="*/ 2813617 h 2831613"/>
              <a:gd name="connsiteX400" fmla="*/ 8858166 w 14842808"/>
              <a:gd name="connsiteY400" fmla="*/ 2813617 h 2831613"/>
              <a:gd name="connsiteX401" fmla="*/ 9255270 w 14842808"/>
              <a:gd name="connsiteY401" fmla="*/ 1731002 h 2831613"/>
              <a:gd name="connsiteX402" fmla="*/ 9255270 w 14842808"/>
              <a:gd name="connsiteY402" fmla="*/ 2813617 h 2831613"/>
              <a:gd name="connsiteX403" fmla="*/ 9411431 w 14842808"/>
              <a:gd name="connsiteY403" fmla="*/ 2813617 h 2831613"/>
              <a:gd name="connsiteX404" fmla="*/ 9411431 w 14842808"/>
              <a:gd name="connsiteY404" fmla="*/ 1558750 h 2831613"/>
              <a:gd name="connsiteX405" fmla="*/ 10941349 w 14842808"/>
              <a:gd name="connsiteY405" fmla="*/ 2704353 h 2831613"/>
              <a:gd name="connsiteX406" fmla="*/ 10695254 w 14842808"/>
              <a:gd name="connsiteY406" fmla="*/ 2365505 h 2831613"/>
              <a:gd name="connsiteX407" fmla="*/ 10941349 w 14842808"/>
              <a:gd name="connsiteY407" fmla="*/ 2026658 h 2831613"/>
              <a:gd name="connsiteX408" fmla="*/ 11187445 w 14842808"/>
              <a:gd name="connsiteY408" fmla="*/ 2365505 h 2831613"/>
              <a:gd name="connsiteX409" fmla="*/ 10941349 w 14842808"/>
              <a:gd name="connsiteY409" fmla="*/ 2704353 h 2831613"/>
              <a:gd name="connsiteX410" fmla="*/ 11333042 w 14842808"/>
              <a:gd name="connsiteY410" fmla="*/ 1558750 h 2831613"/>
              <a:gd name="connsiteX411" fmla="*/ 11183838 w 14842808"/>
              <a:gd name="connsiteY411" fmla="*/ 1558750 h 2831613"/>
              <a:gd name="connsiteX412" fmla="*/ 11183838 w 14842808"/>
              <a:gd name="connsiteY412" fmla="*/ 2089388 h 2831613"/>
              <a:gd name="connsiteX413" fmla="*/ 10916095 w 14842808"/>
              <a:gd name="connsiteY413" fmla="*/ 1899397 h 2831613"/>
              <a:gd name="connsiteX414" fmla="*/ 10538834 w 14842808"/>
              <a:gd name="connsiteY414" fmla="*/ 2370904 h 2831613"/>
              <a:gd name="connsiteX415" fmla="*/ 10903469 w 14842808"/>
              <a:gd name="connsiteY415" fmla="*/ 2831613 h 2831613"/>
              <a:gd name="connsiteX416" fmla="*/ 11183838 w 14842808"/>
              <a:gd name="connsiteY416" fmla="*/ 2632624 h 2831613"/>
              <a:gd name="connsiteX417" fmla="*/ 11183838 w 14842808"/>
              <a:gd name="connsiteY417" fmla="*/ 2700753 h 2831613"/>
              <a:gd name="connsiteX418" fmla="*/ 11192857 w 14842808"/>
              <a:gd name="connsiteY418" fmla="*/ 2813617 h 2831613"/>
              <a:gd name="connsiteX419" fmla="*/ 11343864 w 14842808"/>
              <a:gd name="connsiteY419" fmla="*/ 2813617 h 2831613"/>
              <a:gd name="connsiteX420" fmla="*/ 11333042 w 14842808"/>
              <a:gd name="connsiteY420" fmla="*/ 2627225 h 2831613"/>
              <a:gd name="connsiteX421" fmla="*/ 11333042 w 14842808"/>
              <a:gd name="connsiteY421" fmla="*/ 1558750 h 2831613"/>
              <a:gd name="connsiteX422" fmla="*/ 5712261 w 14842808"/>
              <a:gd name="connsiteY422" fmla="*/ 1532012 h 2831613"/>
              <a:gd name="connsiteX423" fmla="*/ 5606350 w 14842808"/>
              <a:gd name="connsiteY423" fmla="*/ 1637677 h 2831613"/>
              <a:gd name="connsiteX424" fmla="*/ 5712261 w 14842808"/>
              <a:gd name="connsiteY424" fmla="*/ 1741542 h 2831613"/>
              <a:gd name="connsiteX425" fmla="*/ 5816369 w 14842808"/>
              <a:gd name="connsiteY425" fmla="*/ 1637677 h 2831613"/>
              <a:gd name="connsiteX426" fmla="*/ 5712261 w 14842808"/>
              <a:gd name="connsiteY426" fmla="*/ 1532012 h 2831613"/>
              <a:gd name="connsiteX427" fmla="*/ 11623976 w 14842808"/>
              <a:gd name="connsiteY427" fmla="*/ 1532012 h 2831613"/>
              <a:gd name="connsiteX428" fmla="*/ 11518064 w 14842808"/>
              <a:gd name="connsiteY428" fmla="*/ 1637677 h 2831613"/>
              <a:gd name="connsiteX429" fmla="*/ 11623976 w 14842808"/>
              <a:gd name="connsiteY429" fmla="*/ 1741542 h 2831613"/>
              <a:gd name="connsiteX430" fmla="*/ 11728083 w 14842808"/>
              <a:gd name="connsiteY430" fmla="*/ 1637677 h 2831613"/>
              <a:gd name="connsiteX431" fmla="*/ 11623976 w 14842808"/>
              <a:gd name="connsiteY431" fmla="*/ 1532012 h 2831613"/>
              <a:gd name="connsiteX432" fmla="*/ 12906510 w 14842808"/>
              <a:gd name="connsiteY432" fmla="*/ 1532012 h 2831613"/>
              <a:gd name="connsiteX433" fmla="*/ 12800598 w 14842808"/>
              <a:gd name="connsiteY433" fmla="*/ 1637677 h 2831613"/>
              <a:gd name="connsiteX434" fmla="*/ 12906510 w 14842808"/>
              <a:gd name="connsiteY434" fmla="*/ 1741542 h 2831613"/>
              <a:gd name="connsiteX435" fmla="*/ 13010617 w 14842808"/>
              <a:gd name="connsiteY435" fmla="*/ 1637677 h 2831613"/>
              <a:gd name="connsiteX436" fmla="*/ 12906510 w 14842808"/>
              <a:gd name="connsiteY436" fmla="*/ 1532012 h 28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14842808" h="2831613">
                <a:moveTo>
                  <a:pt x="1397722" y="1202934"/>
                </a:moveTo>
                <a:cubicBezTo>
                  <a:pt x="1259341" y="1202934"/>
                  <a:pt x="1182034" y="1072074"/>
                  <a:pt x="1182034" y="835550"/>
                </a:cubicBezTo>
                <a:cubicBezTo>
                  <a:pt x="1182034" y="595426"/>
                  <a:pt x="1259341" y="468165"/>
                  <a:pt x="1397722" y="468165"/>
                </a:cubicBezTo>
                <a:cubicBezTo>
                  <a:pt x="1536103" y="468165"/>
                  <a:pt x="1613410" y="597225"/>
                  <a:pt x="1613410" y="835550"/>
                </a:cubicBezTo>
                <a:cubicBezTo>
                  <a:pt x="1613153" y="1075674"/>
                  <a:pt x="1535845" y="1202934"/>
                  <a:pt x="1397722" y="1202934"/>
                </a:cubicBezTo>
                <a:moveTo>
                  <a:pt x="1397722" y="369441"/>
                </a:moveTo>
                <a:cubicBezTo>
                  <a:pt x="1115549" y="369441"/>
                  <a:pt x="959388" y="579229"/>
                  <a:pt x="959388" y="835550"/>
                </a:cubicBezTo>
                <a:cubicBezTo>
                  <a:pt x="959388" y="1091871"/>
                  <a:pt x="1115807" y="1301658"/>
                  <a:pt x="1397722" y="1301658"/>
                </a:cubicBezTo>
                <a:cubicBezTo>
                  <a:pt x="1679895" y="1301658"/>
                  <a:pt x="1836056" y="1091871"/>
                  <a:pt x="1836056" y="835550"/>
                </a:cubicBezTo>
                <a:cubicBezTo>
                  <a:pt x="1836056" y="578972"/>
                  <a:pt x="1679637" y="369441"/>
                  <a:pt x="1397722" y="369441"/>
                </a:cubicBezTo>
                <a:moveTo>
                  <a:pt x="3357471" y="369441"/>
                </a:moveTo>
                <a:cubicBezTo>
                  <a:pt x="3224501" y="369441"/>
                  <a:pt x="3150802" y="426773"/>
                  <a:pt x="3109571" y="500301"/>
                </a:cubicBezTo>
                <a:lnTo>
                  <a:pt x="3098748" y="500301"/>
                </a:lnTo>
                <a:lnTo>
                  <a:pt x="3098748" y="387438"/>
                </a:lnTo>
                <a:lnTo>
                  <a:pt x="2886667" y="387438"/>
                </a:lnTo>
                <a:lnTo>
                  <a:pt x="2886667" y="1283661"/>
                </a:lnTo>
                <a:lnTo>
                  <a:pt x="3098748" y="1283661"/>
                </a:lnTo>
                <a:lnTo>
                  <a:pt x="3098748" y="704433"/>
                </a:lnTo>
                <a:cubicBezTo>
                  <a:pt x="3098748" y="571773"/>
                  <a:pt x="3167036" y="494645"/>
                  <a:pt x="3276555" y="494645"/>
                </a:cubicBezTo>
                <a:cubicBezTo>
                  <a:pt x="3382467" y="494645"/>
                  <a:pt x="3429367" y="564574"/>
                  <a:pt x="3429367" y="670239"/>
                </a:cubicBezTo>
                <a:lnTo>
                  <a:pt x="3429367" y="1283147"/>
                </a:lnTo>
                <a:lnTo>
                  <a:pt x="3641447" y="1283147"/>
                </a:lnTo>
                <a:lnTo>
                  <a:pt x="3641447" y="668697"/>
                </a:lnTo>
                <a:cubicBezTo>
                  <a:pt x="3641189" y="484105"/>
                  <a:pt x="3544297" y="369441"/>
                  <a:pt x="3357471" y="369441"/>
                </a:cubicBezTo>
                <a:moveTo>
                  <a:pt x="4122559" y="369441"/>
                </a:moveTo>
                <a:cubicBezTo>
                  <a:pt x="3926712" y="369441"/>
                  <a:pt x="3779312" y="451968"/>
                  <a:pt x="3779312" y="627562"/>
                </a:cubicBezTo>
                <a:cubicBezTo>
                  <a:pt x="3779312" y="776418"/>
                  <a:pt x="3881616" y="856888"/>
                  <a:pt x="3996805" y="885683"/>
                </a:cubicBezTo>
                <a:lnTo>
                  <a:pt x="4176416" y="930417"/>
                </a:lnTo>
                <a:cubicBezTo>
                  <a:pt x="4271762" y="953812"/>
                  <a:pt x="4314797" y="987748"/>
                  <a:pt x="4314797" y="1063076"/>
                </a:cubicBezTo>
                <a:cubicBezTo>
                  <a:pt x="4314797" y="1154601"/>
                  <a:pt x="4250116" y="1206534"/>
                  <a:pt x="4136989" y="1206534"/>
                </a:cubicBezTo>
                <a:cubicBezTo>
                  <a:pt x="4014843" y="1206534"/>
                  <a:pt x="3951966" y="1147402"/>
                  <a:pt x="3932124" y="998546"/>
                </a:cubicBezTo>
                <a:lnTo>
                  <a:pt x="3741690" y="1052278"/>
                </a:lnTo>
                <a:cubicBezTo>
                  <a:pt x="3752513" y="1206534"/>
                  <a:pt x="3896305" y="1301401"/>
                  <a:pt x="4113539" y="1301401"/>
                </a:cubicBezTo>
                <a:cubicBezTo>
                  <a:pt x="4356028" y="1301401"/>
                  <a:pt x="4487193" y="1188537"/>
                  <a:pt x="4487193" y="1009344"/>
                </a:cubicBezTo>
                <a:cubicBezTo>
                  <a:pt x="4487193" y="840949"/>
                  <a:pt x="4370458" y="771019"/>
                  <a:pt x="4248313" y="740425"/>
                </a:cubicBezTo>
                <a:lnTo>
                  <a:pt x="4075916" y="697491"/>
                </a:lnTo>
                <a:cubicBezTo>
                  <a:pt x="3989589" y="675895"/>
                  <a:pt x="3951966" y="636560"/>
                  <a:pt x="3951966" y="579229"/>
                </a:cubicBezTo>
                <a:cubicBezTo>
                  <a:pt x="3951966" y="507500"/>
                  <a:pt x="4013039" y="464566"/>
                  <a:pt x="4104778" y="464566"/>
                </a:cubicBezTo>
                <a:cubicBezTo>
                  <a:pt x="4212493" y="464566"/>
                  <a:pt x="4278978" y="523697"/>
                  <a:pt x="4287997" y="636560"/>
                </a:cubicBezTo>
                <a:lnTo>
                  <a:pt x="4467608" y="582828"/>
                </a:lnTo>
                <a:cubicBezTo>
                  <a:pt x="4445962" y="457110"/>
                  <a:pt x="4322013" y="369441"/>
                  <a:pt x="4122559" y="369441"/>
                </a:cubicBezTo>
                <a:moveTo>
                  <a:pt x="5013658" y="1202934"/>
                </a:moveTo>
                <a:cubicBezTo>
                  <a:pt x="4875277" y="1202934"/>
                  <a:pt x="4797969" y="1072074"/>
                  <a:pt x="4797969" y="835550"/>
                </a:cubicBezTo>
                <a:cubicBezTo>
                  <a:pt x="4797969" y="595426"/>
                  <a:pt x="4875277" y="468165"/>
                  <a:pt x="5013658" y="468165"/>
                </a:cubicBezTo>
                <a:cubicBezTo>
                  <a:pt x="5152039" y="468165"/>
                  <a:pt x="5229346" y="597225"/>
                  <a:pt x="5229346" y="835550"/>
                </a:cubicBezTo>
                <a:cubicBezTo>
                  <a:pt x="5229089" y="1075674"/>
                  <a:pt x="5152039" y="1202934"/>
                  <a:pt x="5013658" y="1202934"/>
                </a:cubicBezTo>
                <a:moveTo>
                  <a:pt x="5013658" y="369441"/>
                </a:moveTo>
                <a:cubicBezTo>
                  <a:pt x="4731485" y="369441"/>
                  <a:pt x="4575324" y="579229"/>
                  <a:pt x="4575324" y="835550"/>
                </a:cubicBezTo>
                <a:cubicBezTo>
                  <a:pt x="4575324" y="1091871"/>
                  <a:pt x="4731743" y="1301658"/>
                  <a:pt x="5013658" y="1301658"/>
                </a:cubicBezTo>
                <a:cubicBezTo>
                  <a:pt x="5295831" y="1301658"/>
                  <a:pt x="5451992" y="1091871"/>
                  <a:pt x="5451992" y="835550"/>
                </a:cubicBezTo>
                <a:cubicBezTo>
                  <a:pt x="5451992" y="578972"/>
                  <a:pt x="5295573" y="369441"/>
                  <a:pt x="5013658" y="369441"/>
                </a:cubicBezTo>
                <a:moveTo>
                  <a:pt x="6048292" y="369441"/>
                </a:moveTo>
                <a:cubicBezTo>
                  <a:pt x="5915322" y="369441"/>
                  <a:pt x="5841623" y="426773"/>
                  <a:pt x="5800392" y="500301"/>
                </a:cubicBezTo>
                <a:lnTo>
                  <a:pt x="5789569" y="500301"/>
                </a:lnTo>
                <a:lnTo>
                  <a:pt x="5789569" y="387438"/>
                </a:lnTo>
                <a:lnTo>
                  <a:pt x="5577488" y="387438"/>
                </a:lnTo>
                <a:lnTo>
                  <a:pt x="5577488" y="1283661"/>
                </a:lnTo>
                <a:lnTo>
                  <a:pt x="5789569" y="1283661"/>
                </a:lnTo>
                <a:lnTo>
                  <a:pt x="5789569" y="704433"/>
                </a:lnTo>
                <a:cubicBezTo>
                  <a:pt x="5789569" y="571773"/>
                  <a:pt x="5857857" y="494645"/>
                  <a:pt x="5967376" y="494645"/>
                </a:cubicBezTo>
                <a:cubicBezTo>
                  <a:pt x="6073288" y="494645"/>
                  <a:pt x="6120188" y="564574"/>
                  <a:pt x="6120188" y="670239"/>
                </a:cubicBezTo>
                <a:lnTo>
                  <a:pt x="6120188" y="1283147"/>
                </a:lnTo>
                <a:lnTo>
                  <a:pt x="6332269" y="1283147"/>
                </a:lnTo>
                <a:lnTo>
                  <a:pt x="6332269" y="668697"/>
                </a:lnTo>
                <a:cubicBezTo>
                  <a:pt x="6332269" y="484105"/>
                  <a:pt x="6235118" y="369441"/>
                  <a:pt x="6048292" y="369441"/>
                </a:cubicBezTo>
                <a:moveTo>
                  <a:pt x="9197289" y="1202934"/>
                </a:moveTo>
                <a:cubicBezTo>
                  <a:pt x="9058909" y="1202934"/>
                  <a:pt x="8981601" y="1072074"/>
                  <a:pt x="8981601" y="835550"/>
                </a:cubicBezTo>
                <a:cubicBezTo>
                  <a:pt x="8981601" y="595426"/>
                  <a:pt x="9058909" y="468165"/>
                  <a:pt x="9197289" y="468165"/>
                </a:cubicBezTo>
                <a:cubicBezTo>
                  <a:pt x="9335670" y="468165"/>
                  <a:pt x="9412978" y="597225"/>
                  <a:pt x="9412978" y="835550"/>
                </a:cubicBezTo>
                <a:cubicBezTo>
                  <a:pt x="9412978" y="1075674"/>
                  <a:pt x="9335670" y="1202934"/>
                  <a:pt x="9197289" y="1202934"/>
                </a:cubicBezTo>
                <a:moveTo>
                  <a:pt x="9197289" y="369441"/>
                </a:moveTo>
                <a:cubicBezTo>
                  <a:pt x="8915116" y="369441"/>
                  <a:pt x="8758955" y="579229"/>
                  <a:pt x="8758955" y="835550"/>
                </a:cubicBezTo>
                <a:cubicBezTo>
                  <a:pt x="8758955" y="1091871"/>
                  <a:pt x="8915374" y="1301658"/>
                  <a:pt x="9197289" y="1301658"/>
                </a:cubicBezTo>
                <a:cubicBezTo>
                  <a:pt x="9479462" y="1301658"/>
                  <a:pt x="9635623" y="1091871"/>
                  <a:pt x="9635623" y="835550"/>
                </a:cubicBezTo>
                <a:cubicBezTo>
                  <a:pt x="9635623" y="578972"/>
                  <a:pt x="9479462" y="369441"/>
                  <a:pt x="9197289" y="369441"/>
                </a:cubicBezTo>
                <a:moveTo>
                  <a:pt x="11157038" y="369441"/>
                </a:moveTo>
                <a:cubicBezTo>
                  <a:pt x="11024068" y="369441"/>
                  <a:pt x="10950369" y="426773"/>
                  <a:pt x="10909138" y="500301"/>
                </a:cubicBezTo>
                <a:lnTo>
                  <a:pt x="10898314" y="500301"/>
                </a:lnTo>
                <a:lnTo>
                  <a:pt x="10898314" y="387438"/>
                </a:lnTo>
                <a:lnTo>
                  <a:pt x="10686234" y="387438"/>
                </a:lnTo>
                <a:lnTo>
                  <a:pt x="10686234" y="1283661"/>
                </a:lnTo>
                <a:lnTo>
                  <a:pt x="10898314" y="1283661"/>
                </a:lnTo>
                <a:lnTo>
                  <a:pt x="10898314" y="704433"/>
                </a:lnTo>
                <a:cubicBezTo>
                  <a:pt x="10898314" y="571773"/>
                  <a:pt x="10966603" y="494645"/>
                  <a:pt x="11076123" y="494645"/>
                </a:cubicBezTo>
                <a:cubicBezTo>
                  <a:pt x="11182034" y="494645"/>
                  <a:pt x="11228934" y="564574"/>
                  <a:pt x="11228934" y="670239"/>
                </a:cubicBezTo>
                <a:lnTo>
                  <a:pt x="11228934" y="1283147"/>
                </a:lnTo>
                <a:lnTo>
                  <a:pt x="11441014" y="1283147"/>
                </a:lnTo>
                <a:lnTo>
                  <a:pt x="11441014" y="668697"/>
                </a:lnTo>
                <a:cubicBezTo>
                  <a:pt x="11441014" y="484105"/>
                  <a:pt x="11343864" y="369441"/>
                  <a:pt x="11157038" y="369441"/>
                </a:cubicBezTo>
                <a:moveTo>
                  <a:pt x="11922383" y="369441"/>
                </a:moveTo>
                <a:cubicBezTo>
                  <a:pt x="11726537" y="369441"/>
                  <a:pt x="11579137" y="451968"/>
                  <a:pt x="11579137" y="627562"/>
                </a:cubicBezTo>
                <a:cubicBezTo>
                  <a:pt x="11579137" y="776418"/>
                  <a:pt x="11681441" y="856888"/>
                  <a:pt x="11796630" y="885683"/>
                </a:cubicBezTo>
                <a:lnTo>
                  <a:pt x="11976241" y="930417"/>
                </a:lnTo>
                <a:cubicBezTo>
                  <a:pt x="12071329" y="953812"/>
                  <a:pt x="12114621" y="987748"/>
                  <a:pt x="12114621" y="1063076"/>
                </a:cubicBezTo>
                <a:cubicBezTo>
                  <a:pt x="12114621" y="1154601"/>
                  <a:pt x="12049941" y="1206534"/>
                  <a:pt x="11936814" y="1206534"/>
                </a:cubicBezTo>
                <a:cubicBezTo>
                  <a:pt x="11814668" y="1206534"/>
                  <a:pt x="11751791" y="1147402"/>
                  <a:pt x="11731949" y="998546"/>
                </a:cubicBezTo>
                <a:lnTo>
                  <a:pt x="11541514" y="1052278"/>
                </a:lnTo>
                <a:cubicBezTo>
                  <a:pt x="11552337" y="1206534"/>
                  <a:pt x="11696130" y="1301401"/>
                  <a:pt x="11913364" y="1301401"/>
                </a:cubicBezTo>
                <a:cubicBezTo>
                  <a:pt x="12155852" y="1301401"/>
                  <a:pt x="12287018" y="1188537"/>
                  <a:pt x="12287018" y="1009344"/>
                </a:cubicBezTo>
                <a:cubicBezTo>
                  <a:pt x="12287018" y="840949"/>
                  <a:pt x="12170283" y="771019"/>
                  <a:pt x="12048137" y="740425"/>
                </a:cubicBezTo>
                <a:lnTo>
                  <a:pt x="11875741" y="697491"/>
                </a:lnTo>
                <a:cubicBezTo>
                  <a:pt x="11789414" y="675895"/>
                  <a:pt x="11751791" y="636560"/>
                  <a:pt x="11751791" y="579229"/>
                </a:cubicBezTo>
                <a:cubicBezTo>
                  <a:pt x="11751791" y="507500"/>
                  <a:pt x="11812864" y="464566"/>
                  <a:pt x="11904603" y="464566"/>
                </a:cubicBezTo>
                <a:cubicBezTo>
                  <a:pt x="12012318" y="464566"/>
                  <a:pt x="12078802" y="523697"/>
                  <a:pt x="12087821" y="636560"/>
                </a:cubicBezTo>
                <a:lnTo>
                  <a:pt x="12267433" y="582828"/>
                </a:lnTo>
                <a:cubicBezTo>
                  <a:pt x="12245787" y="457110"/>
                  <a:pt x="12121837" y="369441"/>
                  <a:pt x="11922383" y="369441"/>
                </a:cubicBezTo>
                <a:moveTo>
                  <a:pt x="12813224" y="1202934"/>
                </a:moveTo>
                <a:cubicBezTo>
                  <a:pt x="12674844" y="1202934"/>
                  <a:pt x="12597536" y="1072074"/>
                  <a:pt x="12597536" y="835550"/>
                </a:cubicBezTo>
                <a:cubicBezTo>
                  <a:pt x="12597536" y="595426"/>
                  <a:pt x="12674844" y="468165"/>
                  <a:pt x="12813224" y="468165"/>
                </a:cubicBezTo>
                <a:cubicBezTo>
                  <a:pt x="12951606" y="468165"/>
                  <a:pt x="13028913" y="597225"/>
                  <a:pt x="13028913" y="835550"/>
                </a:cubicBezTo>
                <a:cubicBezTo>
                  <a:pt x="13028913" y="1075674"/>
                  <a:pt x="12951606" y="1202934"/>
                  <a:pt x="12813224" y="1202934"/>
                </a:cubicBezTo>
                <a:moveTo>
                  <a:pt x="12813224" y="369441"/>
                </a:moveTo>
                <a:cubicBezTo>
                  <a:pt x="12531052" y="369441"/>
                  <a:pt x="12374891" y="579229"/>
                  <a:pt x="12374891" y="835550"/>
                </a:cubicBezTo>
                <a:cubicBezTo>
                  <a:pt x="12374891" y="1091871"/>
                  <a:pt x="12531310" y="1301658"/>
                  <a:pt x="12813224" y="1301658"/>
                </a:cubicBezTo>
                <a:cubicBezTo>
                  <a:pt x="13095398" y="1301658"/>
                  <a:pt x="13251560" y="1091871"/>
                  <a:pt x="13251560" y="835550"/>
                </a:cubicBezTo>
                <a:cubicBezTo>
                  <a:pt x="13251560" y="578972"/>
                  <a:pt x="13095398" y="369441"/>
                  <a:pt x="12813224" y="369441"/>
                </a:cubicBezTo>
                <a:moveTo>
                  <a:pt x="13847858" y="369441"/>
                </a:moveTo>
                <a:cubicBezTo>
                  <a:pt x="13714890" y="369441"/>
                  <a:pt x="13641190" y="426773"/>
                  <a:pt x="13599958" y="500301"/>
                </a:cubicBezTo>
                <a:lnTo>
                  <a:pt x="13589136" y="500301"/>
                </a:lnTo>
                <a:lnTo>
                  <a:pt x="13589136" y="387438"/>
                </a:lnTo>
                <a:lnTo>
                  <a:pt x="13377056" y="387438"/>
                </a:lnTo>
                <a:lnTo>
                  <a:pt x="13377056" y="1283661"/>
                </a:lnTo>
                <a:lnTo>
                  <a:pt x="13589136" y="1283661"/>
                </a:lnTo>
                <a:lnTo>
                  <a:pt x="13589136" y="704433"/>
                </a:lnTo>
                <a:cubicBezTo>
                  <a:pt x="13589136" y="571773"/>
                  <a:pt x="13657425" y="494645"/>
                  <a:pt x="13766944" y="494645"/>
                </a:cubicBezTo>
                <a:cubicBezTo>
                  <a:pt x="13872855" y="494645"/>
                  <a:pt x="13919755" y="564574"/>
                  <a:pt x="13919755" y="670239"/>
                </a:cubicBezTo>
                <a:lnTo>
                  <a:pt x="13919755" y="1283147"/>
                </a:lnTo>
                <a:lnTo>
                  <a:pt x="14131835" y="1283147"/>
                </a:lnTo>
                <a:lnTo>
                  <a:pt x="14131835" y="668697"/>
                </a:lnTo>
                <a:cubicBezTo>
                  <a:pt x="14131835" y="484105"/>
                  <a:pt x="14034943" y="369441"/>
                  <a:pt x="13847858" y="369441"/>
                </a:cubicBezTo>
                <a:moveTo>
                  <a:pt x="833634" y="28794"/>
                </a:moveTo>
                <a:lnTo>
                  <a:pt x="610730" y="28794"/>
                </a:lnTo>
                <a:lnTo>
                  <a:pt x="610730" y="955355"/>
                </a:lnTo>
                <a:cubicBezTo>
                  <a:pt x="610730" y="1106011"/>
                  <a:pt x="553265" y="1195479"/>
                  <a:pt x="416688" y="1195479"/>
                </a:cubicBezTo>
                <a:cubicBezTo>
                  <a:pt x="281915" y="1195479"/>
                  <a:pt x="222646" y="1100612"/>
                  <a:pt x="222646" y="937358"/>
                </a:cubicBezTo>
                <a:lnTo>
                  <a:pt x="222646" y="765363"/>
                </a:lnTo>
                <a:lnTo>
                  <a:pt x="0" y="821152"/>
                </a:lnTo>
                <a:lnTo>
                  <a:pt x="0" y="898280"/>
                </a:lnTo>
                <a:cubicBezTo>
                  <a:pt x="0" y="1133005"/>
                  <a:pt x="116735" y="1312456"/>
                  <a:pt x="416946" y="1312456"/>
                </a:cubicBezTo>
                <a:cubicBezTo>
                  <a:pt x="716899" y="1312456"/>
                  <a:pt x="833634" y="1133262"/>
                  <a:pt x="833634" y="898280"/>
                </a:cubicBezTo>
                <a:lnTo>
                  <a:pt x="833634" y="28794"/>
                </a:lnTo>
                <a:moveTo>
                  <a:pt x="2173633" y="28794"/>
                </a:moveTo>
                <a:lnTo>
                  <a:pt x="1961552" y="28794"/>
                </a:lnTo>
                <a:lnTo>
                  <a:pt x="1961552" y="1283404"/>
                </a:lnTo>
                <a:lnTo>
                  <a:pt x="2173633" y="1283404"/>
                </a:lnTo>
                <a:lnTo>
                  <a:pt x="2173633" y="704433"/>
                </a:lnTo>
                <a:cubicBezTo>
                  <a:pt x="2173633" y="571773"/>
                  <a:pt x="2241921" y="494645"/>
                  <a:pt x="2351441" y="494645"/>
                </a:cubicBezTo>
                <a:cubicBezTo>
                  <a:pt x="2457352" y="494645"/>
                  <a:pt x="2504252" y="564574"/>
                  <a:pt x="2504252" y="670239"/>
                </a:cubicBezTo>
                <a:lnTo>
                  <a:pt x="2504252" y="1283147"/>
                </a:lnTo>
                <a:lnTo>
                  <a:pt x="2716075" y="1283147"/>
                </a:lnTo>
                <a:lnTo>
                  <a:pt x="2716075" y="668697"/>
                </a:lnTo>
                <a:cubicBezTo>
                  <a:pt x="2716075" y="484105"/>
                  <a:pt x="2618925" y="369441"/>
                  <a:pt x="2432098" y="369441"/>
                </a:cubicBezTo>
                <a:cubicBezTo>
                  <a:pt x="2299129" y="369441"/>
                  <a:pt x="2225429" y="426773"/>
                  <a:pt x="2184198" y="500301"/>
                </a:cubicBezTo>
                <a:lnTo>
                  <a:pt x="2173375" y="500301"/>
                </a:lnTo>
                <a:lnTo>
                  <a:pt x="2173375" y="28794"/>
                </a:lnTo>
                <a:moveTo>
                  <a:pt x="8633201" y="28794"/>
                </a:moveTo>
                <a:lnTo>
                  <a:pt x="8410555" y="28794"/>
                </a:lnTo>
                <a:lnTo>
                  <a:pt x="8410555" y="955355"/>
                </a:lnTo>
                <a:cubicBezTo>
                  <a:pt x="8410555" y="1106011"/>
                  <a:pt x="8353090" y="1195479"/>
                  <a:pt x="8216513" y="1195479"/>
                </a:cubicBezTo>
                <a:cubicBezTo>
                  <a:pt x="8081740" y="1195479"/>
                  <a:pt x="8022471" y="1100612"/>
                  <a:pt x="8022471" y="937358"/>
                </a:cubicBezTo>
                <a:lnTo>
                  <a:pt x="8022471" y="765363"/>
                </a:lnTo>
                <a:lnTo>
                  <a:pt x="7799825" y="820895"/>
                </a:lnTo>
                <a:lnTo>
                  <a:pt x="7799825" y="898023"/>
                </a:lnTo>
                <a:cubicBezTo>
                  <a:pt x="7799825" y="1132748"/>
                  <a:pt x="7916559" y="1312199"/>
                  <a:pt x="8216771" y="1312199"/>
                </a:cubicBezTo>
                <a:cubicBezTo>
                  <a:pt x="8516724" y="1312199"/>
                  <a:pt x="8633459" y="1133005"/>
                  <a:pt x="8633459" y="898023"/>
                </a:cubicBezTo>
                <a:lnTo>
                  <a:pt x="8633459" y="28794"/>
                </a:lnTo>
                <a:moveTo>
                  <a:pt x="9973200" y="28794"/>
                </a:moveTo>
                <a:lnTo>
                  <a:pt x="9761120" y="28794"/>
                </a:lnTo>
                <a:lnTo>
                  <a:pt x="9761120" y="1283404"/>
                </a:lnTo>
                <a:lnTo>
                  <a:pt x="9973200" y="1283404"/>
                </a:lnTo>
                <a:lnTo>
                  <a:pt x="9973200" y="704433"/>
                </a:lnTo>
                <a:cubicBezTo>
                  <a:pt x="9973200" y="571773"/>
                  <a:pt x="10041488" y="494645"/>
                  <a:pt x="10151007" y="494645"/>
                </a:cubicBezTo>
                <a:cubicBezTo>
                  <a:pt x="10256919" y="494645"/>
                  <a:pt x="10303819" y="564574"/>
                  <a:pt x="10303819" y="670239"/>
                </a:cubicBezTo>
                <a:lnTo>
                  <a:pt x="10303819" y="1283147"/>
                </a:lnTo>
                <a:lnTo>
                  <a:pt x="10515899" y="1283147"/>
                </a:lnTo>
                <a:lnTo>
                  <a:pt x="10515899" y="668697"/>
                </a:lnTo>
                <a:cubicBezTo>
                  <a:pt x="10515899" y="484105"/>
                  <a:pt x="10419008" y="369441"/>
                  <a:pt x="10231923" y="369441"/>
                </a:cubicBezTo>
                <a:cubicBezTo>
                  <a:pt x="10098954" y="369441"/>
                  <a:pt x="10025254" y="426773"/>
                  <a:pt x="9984023" y="500301"/>
                </a:cubicBezTo>
                <a:lnTo>
                  <a:pt x="9973200" y="500301"/>
                </a:lnTo>
                <a:lnTo>
                  <a:pt x="9973200" y="28794"/>
                </a:lnTo>
                <a:moveTo>
                  <a:pt x="7030872" y="1181339"/>
                </a:moveTo>
                <a:cubicBezTo>
                  <a:pt x="6858476" y="1181339"/>
                  <a:pt x="6752307" y="1041480"/>
                  <a:pt x="6752307" y="892624"/>
                </a:cubicBezTo>
                <a:cubicBezTo>
                  <a:pt x="6752307" y="799300"/>
                  <a:pt x="6793538" y="713431"/>
                  <a:pt x="6861826" y="665097"/>
                </a:cubicBezTo>
                <a:lnTo>
                  <a:pt x="7267949" y="1107810"/>
                </a:lnTo>
                <a:cubicBezTo>
                  <a:pt x="7192702" y="1152544"/>
                  <a:pt x="7108179" y="1181339"/>
                  <a:pt x="7030872" y="1181339"/>
                </a:cubicBezTo>
                <a:moveTo>
                  <a:pt x="7426171" y="960754"/>
                </a:moveTo>
                <a:lnTo>
                  <a:pt x="7074164" y="573573"/>
                </a:lnTo>
                <a:cubicBezTo>
                  <a:pt x="7137041" y="548378"/>
                  <a:pt x="7198114" y="539637"/>
                  <a:pt x="7248364" y="539637"/>
                </a:cubicBezTo>
                <a:cubicBezTo>
                  <a:pt x="7393960" y="539637"/>
                  <a:pt x="7483637" y="623963"/>
                  <a:pt x="7483637" y="768963"/>
                </a:cubicBezTo>
                <a:cubicBezTo>
                  <a:pt x="7483637" y="833493"/>
                  <a:pt x="7465598" y="899823"/>
                  <a:pt x="7426171" y="960754"/>
                </a:cubicBezTo>
                <a:moveTo>
                  <a:pt x="7025461" y="521640"/>
                </a:moveTo>
                <a:lnTo>
                  <a:pt x="6948153" y="435514"/>
                </a:lnTo>
                <a:cubicBezTo>
                  <a:pt x="6879864" y="360186"/>
                  <a:pt x="6860022" y="313652"/>
                  <a:pt x="6860022" y="258121"/>
                </a:cubicBezTo>
                <a:cubicBezTo>
                  <a:pt x="6860022" y="154255"/>
                  <a:pt x="6926507" y="95124"/>
                  <a:pt x="7030614" y="95124"/>
                </a:cubicBezTo>
                <a:cubicBezTo>
                  <a:pt x="7136526" y="95124"/>
                  <a:pt x="7199403" y="156055"/>
                  <a:pt x="7199403" y="267119"/>
                </a:cubicBezTo>
                <a:cubicBezTo>
                  <a:pt x="7199918" y="369441"/>
                  <a:pt x="7149410" y="466108"/>
                  <a:pt x="7025461" y="521640"/>
                </a:cubicBezTo>
                <a:moveTo>
                  <a:pt x="7036283" y="0"/>
                </a:moveTo>
                <a:cubicBezTo>
                  <a:pt x="6788383" y="0"/>
                  <a:pt x="6666238" y="138059"/>
                  <a:pt x="6666238" y="310053"/>
                </a:cubicBezTo>
                <a:cubicBezTo>
                  <a:pt x="6666238" y="403121"/>
                  <a:pt x="6705665" y="496445"/>
                  <a:pt x="6810030" y="609308"/>
                </a:cubicBezTo>
                <a:lnTo>
                  <a:pt x="6811834" y="612908"/>
                </a:lnTo>
                <a:cubicBezTo>
                  <a:pt x="6635829" y="697234"/>
                  <a:pt x="6554914" y="833493"/>
                  <a:pt x="6554914" y="973094"/>
                </a:cubicBezTo>
                <a:cubicBezTo>
                  <a:pt x="6554914" y="1157686"/>
                  <a:pt x="6696903" y="1311941"/>
                  <a:pt x="6915941" y="1311941"/>
                </a:cubicBezTo>
                <a:cubicBezTo>
                  <a:pt x="7041694" y="1311941"/>
                  <a:pt x="7189094" y="1260009"/>
                  <a:pt x="7322064" y="1166684"/>
                </a:cubicBezTo>
                <a:lnTo>
                  <a:pt x="7429780" y="1283147"/>
                </a:lnTo>
                <a:lnTo>
                  <a:pt x="7711952" y="1283147"/>
                </a:lnTo>
                <a:lnTo>
                  <a:pt x="7711952" y="1274406"/>
                </a:lnTo>
                <a:lnTo>
                  <a:pt x="7482091" y="1021684"/>
                </a:lnTo>
                <a:cubicBezTo>
                  <a:pt x="7579241" y="907021"/>
                  <a:pt x="7634902" y="781560"/>
                  <a:pt x="7634902" y="672039"/>
                </a:cubicBezTo>
                <a:cubicBezTo>
                  <a:pt x="7634902" y="535780"/>
                  <a:pt x="7543164" y="444512"/>
                  <a:pt x="7399629" y="444512"/>
                </a:cubicBezTo>
                <a:cubicBezTo>
                  <a:pt x="7324126" y="444512"/>
                  <a:pt x="7239603" y="466108"/>
                  <a:pt x="7183941" y="487447"/>
                </a:cubicBezTo>
                <a:lnTo>
                  <a:pt x="7180333" y="480248"/>
                </a:lnTo>
                <a:cubicBezTo>
                  <a:pt x="7316910" y="406720"/>
                  <a:pt x="7374375" y="338590"/>
                  <a:pt x="7374375" y="243723"/>
                </a:cubicBezTo>
                <a:cubicBezTo>
                  <a:pt x="7374118" y="107722"/>
                  <a:pt x="7251971" y="0"/>
                  <a:pt x="7036283" y="0"/>
                </a:cubicBezTo>
                <a:moveTo>
                  <a:pt x="3908932" y="1917394"/>
                </a:moveTo>
                <a:lnTo>
                  <a:pt x="3756120" y="1917394"/>
                </a:lnTo>
                <a:lnTo>
                  <a:pt x="3526259" y="2641622"/>
                </a:lnTo>
                <a:lnTo>
                  <a:pt x="3294594" y="1917394"/>
                </a:lnTo>
                <a:lnTo>
                  <a:pt x="3136371" y="1917394"/>
                </a:lnTo>
                <a:lnTo>
                  <a:pt x="3429109" y="2813617"/>
                </a:lnTo>
                <a:lnTo>
                  <a:pt x="3615936" y="2813617"/>
                </a:lnTo>
                <a:lnTo>
                  <a:pt x="3908932" y="1917394"/>
                </a:lnTo>
                <a:moveTo>
                  <a:pt x="5785961" y="1917394"/>
                </a:moveTo>
                <a:lnTo>
                  <a:pt x="5636757" y="1917394"/>
                </a:lnTo>
                <a:lnTo>
                  <a:pt x="5636757" y="2813617"/>
                </a:lnTo>
                <a:lnTo>
                  <a:pt x="5785961" y="2813617"/>
                </a:lnTo>
                <a:lnTo>
                  <a:pt x="5785961" y="1917394"/>
                </a:lnTo>
                <a:close/>
                <a:moveTo>
                  <a:pt x="6702056" y="1917394"/>
                </a:moveTo>
                <a:lnTo>
                  <a:pt x="6549245" y="1917394"/>
                </a:lnTo>
                <a:lnTo>
                  <a:pt x="6319384" y="2641622"/>
                </a:lnTo>
                <a:lnTo>
                  <a:pt x="6087719" y="1917394"/>
                </a:lnTo>
                <a:lnTo>
                  <a:pt x="5929754" y="1917394"/>
                </a:lnTo>
                <a:lnTo>
                  <a:pt x="6222492" y="2813617"/>
                </a:lnTo>
                <a:lnTo>
                  <a:pt x="6409319" y="2813617"/>
                </a:lnTo>
                <a:lnTo>
                  <a:pt x="6702056" y="1917394"/>
                </a:lnTo>
                <a:moveTo>
                  <a:pt x="11697676" y="1917394"/>
                </a:moveTo>
                <a:lnTo>
                  <a:pt x="11548472" y="1917394"/>
                </a:lnTo>
                <a:lnTo>
                  <a:pt x="11548472" y="2813617"/>
                </a:lnTo>
                <a:lnTo>
                  <a:pt x="11697676" y="2813617"/>
                </a:lnTo>
                <a:lnTo>
                  <a:pt x="11697676" y="1917394"/>
                </a:lnTo>
                <a:close/>
                <a:moveTo>
                  <a:pt x="12980209" y="1917394"/>
                </a:moveTo>
                <a:lnTo>
                  <a:pt x="12831005" y="1917394"/>
                </a:lnTo>
                <a:lnTo>
                  <a:pt x="12831005" y="2813617"/>
                </a:lnTo>
                <a:lnTo>
                  <a:pt x="12980209" y="2813617"/>
                </a:lnTo>
                <a:lnTo>
                  <a:pt x="12980209" y="1917394"/>
                </a:lnTo>
                <a:close/>
                <a:moveTo>
                  <a:pt x="853219" y="1899397"/>
                </a:moveTo>
                <a:cubicBezTo>
                  <a:pt x="725661" y="1899397"/>
                  <a:pt x="637530" y="1960328"/>
                  <a:pt x="601711" y="2055452"/>
                </a:cubicBezTo>
                <a:lnTo>
                  <a:pt x="601711" y="1917394"/>
                </a:lnTo>
                <a:lnTo>
                  <a:pt x="452507" y="1917394"/>
                </a:lnTo>
                <a:lnTo>
                  <a:pt x="452507" y="2813617"/>
                </a:lnTo>
                <a:lnTo>
                  <a:pt x="601711" y="2813617"/>
                </a:lnTo>
                <a:lnTo>
                  <a:pt x="601711" y="2223847"/>
                </a:lnTo>
                <a:cubicBezTo>
                  <a:pt x="601711" y="2098386"/>
                  <a:pt x="664588" y="2014060"/>
                  <a:pt x="797557" y="2014060"/>
                </a:cubicBezTo>
                <a:cubicBezTo>
                  <a:pt x="928722" y="2014060"/>
                  <a:pt x="991599" y="2098386"/>
                  <a:pt x="991599" y="2223847"/>
                </a:cubicBezTo>
                <a:lnTo>
                  <a:pt x="991599" y="2813617"/>
                </a:lnTo>
                <a:lnTo>
                  <a:pt x="1140803" y="2813617"/>
                </a:lnTo>
                <a:lnTo>
                  <a:pt x="1140803" y="2193511"/>
                </a:lnTo>
                <a:cubicBezTo>
                  <a:pt x="1140803" y="2024858"/>
                  <a:pt x="1034892" y="1899397"/>
                  <a:pt x="853219" y="1899397"/>
                </a:cubicBezTo>
                <a:moveTo>
                  <a:pt x="1756945" y="1899397"/>
                </a:moveTo>
                <a:cubicBezTo>
                  <a:pt x="1629387" y="1899397"/>
                  <a:pt x="1541257" y="1960328"/>
                  <a:pt x="1505437" y="2055452"/>
                </a:cubicBezTo>
                <a:lnTo>
                  <a:pt x="1505437" y="1917394"/>
                </a:lnTo>
                <a:lnTo>
                  <a:pt x="1356234" y="1917394"/>
                </a:lnTo>
                <a:lnTo>
                  <a:pt x="1356234" y="2813617"/>
                </a:lnTo>
                <a:lnTo>
                  <a:pt x="1505437" y="2813617"/>
                </a:lnTo>
                <a:lnTo>
                  <a:pt x="1505437" y="2223847"/>
                </a:lnTo>
                <a:cubicBezTo>
                  <a:pt x="1505437" y="2098386"/>
                  <a:pt x="1568314" y="2014060"/>
                  <a:pt x="1701283" y="2014060"/>
                </a:cubicBezTo>
                <a:cubicBezTo>
                  <a:pt x="1832449" y="2014060"/>
                  <a:pt x="1895326" y="2098386"/>
                  <a:pt x="1895326" y="2223847"/>
                </a:cubicBezTo>
                <a:lnTo>
                  <a:pt x="1895326" y="2813617"/>
                </a:lnTo>
                <a:lnTo>
                  <a:pt x="2044529" y="2813617"/>
                </a:lnTo>
                <a:lnTo>
                  <a:pt x="2044529" y="2193511"/>
                </a:lnTo>
                <a:cubicBezTo>
                  <a:pt x="2044272" y="2024858"/>
                  <a:pt x="1938360" y="1899397"/>
                  <a:pt x="1756945" y="1899397"/>
                </a:cubicBezTo>
                <a:moveTo>
                  <a:pt x="2644179" y="2704353"/>
                </a:moveTo>
                <a:cubicBezTo>
                  <a:pt x="2493171" y="2704353"/>
                  <a:pt x="2389064" y="2596888"/>
                  <a:pt x="2389064" y="2365505"/>
                </a:cubicBezTo>
                <a:cubicBezTo>
                  <a:pt x="2389064" y="2132580"/>
                  <a:pt x="2491367" y="2026658"/>
                  <a:pt x="2644179" y="2026658"/>
                </a:cubicBezTo>
                <a:cubicBezTo>
                  <a:pt x="2795186" y="2026658"/>
                  <a:pt x="2899294" y="2132323"/>
                  <a:pt x="2899294" y="2365505"/>
                </a:cubicBezTo>
                <a:cubicBezTo>
                  <a:pt x="2899294" y="2596631"/>
                  <a:pt x="2798794" y="2704353"/>
                  <a:pt x="2644179" y="2704353"/>
                </a:cubicBezTo>
                <a:moveTo>
                  <a:pt x="2651394" y="1899397"/>
                </a:moveTo>
                <a:cubicBezTo>
                  <a:pt x="2381848" y="1899397"/>
                  <a:pt x="2232902" y="2096587"/>
                  <a:pt x="2232902" y="2376303"/>
                </a:cubicBezTo>
                <a:cubicBezTo>
                  <a:pt x="2232902" y="2659362"/>
                  <a:pt x="2385714" y="2831613"/>
                  <a:pt x="2637221" y="2831613"/>
                </a:cubicBezTo>
                <a:cubicBezTo>
                  <a:pt x="2908571" y="2831613"/>
                  <a:pt x="3055971" y="2634424"/>
                  <a:pt x="3055971" y="2354707"/>
                </a:cubicBezTo>
                <a:cubicBezTo>
                  <a:pt x="3055713" y="2071392"/>
                  <a:pt x="2904706" y="1899397"/>
                  <a:pt x="2651394" y="1899397"/>
                </a:cubicBezTo>
                <a:moveTo>
                  <a:pt x="4365047" y="2723892"/>
                </a:moveTo>
                <a:cubicBezTo>
                  <a:pt x="4262743" y="2723892"/>
                  <a:pt x="4192651" y="2666560"/>
                  <a:pt x="4192651" y="2566294"/>
                </a:cubicBezTo>
                <a:cubicBezTo>
                  <a:pt x="4192651" y="2481968"/>
                  <a:pt x="4241097" y="2440833"/>
                  <a:pt x="4343659" y="2415638"/>
                </a:cubicBezTo>
                <a:lnTo>
                  <a:pt x="4453178" y="2388644"/>
                </a:lnTo>
                <a:cubicBezTo>
                  <a:pt x="4521466" y="2372447"/>
                  <a:pt x="4559089" y="2361649"/>
                  <a:pt x="4573520" y="2349309"/>
                </a:cubicBezTo>
                <a:lnTo>
                  <a:pt x="4573520" y="2523103"/>
                </a:lnTo>
                <a:cubicBezTo>
                  <a:pt x="4573520" y="2655762"/>
                  <a:pt x="4481782" y="2723892"/>
                  <a:pt x="4365047" y="2723892"/>
                </a:cubicBezTo>
                <a:moveTo>
                  <a:pt x="4411947" y="1899397"/>
                </a:moveTo>
                <a:cubicBezTo>
                  <a:pt x="4194455" y="1899397"/>
                  <a:pt x="4059682" y="2030257"/>
                  <a:pt x="4049116" y="2186312"/>
                </a:cubicBezTo>
                <a:lnTo>
                  <a:pt x="4187497" y="2215106"/>
                </a:lnTo>
                <a:cubicBezTo>
                  <a:pt x="4194713" y="2100443"/>
                  <a:pt x="4264805" y="2014317"/>
                  <a:pt x="4401381" y="2014317"/>
                </a:cubicBezTo>
                <a:cubicBezTo>
                  <a:pt x="4516312" y="2014317"/>
                  <a:pt x="4573777" y="2077048"/>
                  <a:pt x="4573777" y="2180913"/>
                </a:cubicBezTo>
                <a:lnTo>
                  <a:pt x="4573777" y="2186312"/>
                </a:lnTo>
                <a:cubicBezTo>
                  <a:pt x="4573777" y="2229246"/>
                  <a:pt x="4561151" y="2247243"/>
                  <a:pt x="4521724" y="2258041"/>
                </a:cubicBezTo>
                <a:lnTo>
                  <a:pt x="4263001" y="2322571"/>
                </a:lnTo>
                <a:cubicBezTo>
                  <a:pt x="4124620" y="2358564"/>
                  <a:pt x="4043705" y="2449831"/>
                  <a:pt x="4043705" y="2577092"/>
                </a:cubicBezTo>
                <a:cubicBezTo>
                  <a:pt x="4043705" y="2738546"/>
                  <a:pt x="4164047" y="2831613"/>
                  <a:pt x="4324074" y="2831613"/>
                </a:cubicBezTo>
                <a:cubicBezTo>
                  <a:pt x="4458847" y="2831613"/>
                  <a:pt x="4548781" y="2767083"/>
                  <a:pt x="4573777" y="2677358"/>
                </a:cubicBezTo>
                <a:cubicBezTo>
                  <a:pt x="4577385" y="2761684"/>
                  <a:pt x="4584600" y="2797420"/>
                  <a:pt x="4591816" y="2813617"/>
                </a:cubicBezTo>
                <a:lnTo>
                  <a:pt x="4744627" y="2813617"/>
                </a:lnTo>
                <a:cubicBezTo>
                  <a:pt x="4728393" y="2767083"/>
                  <a:pt x="4721177" y="2702553"/>
                  <a:pt x="4721177" y="2627225"/>
                </a:cubicBezTo>
                <a:lnTo>
                  <a:pt x="4721177" y="2171915"/>
                </a:lnTo>
                <a:cubicBezTo>
                  <a:pt x="4720920" y="2003519"/>
                  <a:pt x="4603927" y="1899397"/>
                  <a:pt x="4411947" y="1899397"/>
                </a:cubicBezTo>
                <a:moveTo>
                  <a:pt x="6942741" y="2268581"/>
                </a:moveTo>
                <a:cubicBezTo>
                  <a:pt x="6962584" y="2110984"/>
                  <a:pt x="7043241" y="2021259"/>
                  <a:pt x="7185229" y="2021259"/>
                </a:cubicBezTo>
                <a:cubicBezTo>
                  <a:pt x="7320002" y="2021259"/>
                  <a:pt x="7399114" y="2101986"/>
                  <a:pt x="7402721" y="2268581"/>
                </a:cubicBezTo>
                <a:lnTo>
                  <a:pt x="6942741" y="2268581"/>
                </a:lnTo>
                <a:moveTo>
                  <a:pt x="7185229" y="1899397"/>
                </a:moveTo>
                <a:cubicBezTo>
                  <a:pt x="6948153" y="1899397"/>
                  <a:pt x="6782714" y="2065993"/>
                  <a:pt x="6782714" y="2372704"/>
                </a:cubicBezTo>
                <a:cubicBezTo>
                  <a:pt x="6782714" y="2666560"/>
                  <a:pt x="6935525" y="2831613"/>
                  <a:pt x="7185229" y="2831613"/>
                </a:cubicBezTo>
                <a:cubicBezTo>
                  <a:pt x="7390095" y="2831613"/>
                  <a:pt x="7519456" y="2715151"/>
                  <a:pt x="7551667" y="2539557"/>
                </a:cubicBezTo>
                <a:lnTo>
                  <a:pt x="7415091" y="2503821"/>
                </a:lnTo>
                <a:cubicBezTo>
                  <a:pt x="7391641" y="2654477"/>
                  <a:pt x="7310983" y="2706410"/>
                  <a:pt x="7199403" y="2706410"/>
                </a:cubicBezTo>
                <a:cubicBezTo>
                  <a:pt x="7021595" y="2706410"/>
                  <a:pt x="6942484" y="2575550"/>
                  <a:pt x="6937072" y="2374761"/>
                </a:cubicBezTo>
                <a:lnTo>
                  <a:pt x="7553213" y="2374761"/>
                </a:lnTo>
                <a:lnTo>
                  <a:pt x="7553213" y="2324627"/>
                </a:lnTo>
                <a:cubicBezTo>
                  <a:pt x="7553729" y="2010461"/>
                  <a:pt x="7382879" y="1899397"/>
                  <a:pt x="7185229" y="1899397"/>
                </a:cubicBezTo>
                <a:moveTo>
                  <a:pt x="9777354" y="2268581"/>
                </a:moveTo>
                <a:cubicBezTo>
                  <a:pt x="9797197" y="2110984"/>
                  <a:pt x="9877854" y="2021259"/>
                  <a:pt x="10019842" y="2021259"/>
                </a:cubicBezTo>
                <a:cubicBezTo>
                  <a:pt x="10154615" y="2021259"/>
                  <a:pt x="10233727" y="2101986"/>
                  <a:pt x="10237334" y="2268581"/>
                </a:cubicBezTo>
                <a:lnTo>
                  <a:pt x="9777354" y="2268581"/>
                </a:lnTo>
                <a:moveTo>
                  <a:pt x="10019842" y="1899397"/>
                </a:moveTo>
                <a:cubicBezTo>
                  <a:pt x="9782766" y="1899397"/>
                  <a:pt x="9617327" y="2065993"/>
                  <a:pt x="9617327" y="2372704"/>
                </a:cubicBezTo>
                <a:cubicBezTo>
                  <a:pt x="9617327" y="2666560"/>
                  <a:pt x="9770138" y="2831613"/>
                  <a:pt x="10019842" y="2831613"/>
                </a:cubicBezTo>
                <a:cubicBezTo>
                  <a:pt x="10224708" y="2831613"/>
                  <a:pt x="10354069" y="2715151"/>
                  <a:pt x="10386280" y="2539557"/>
                </a:cubicBezTo>
                <a:lnTo>
                  <a:pt x="10249704" y="2503821"/>
                </a:lnTo>
                <a:cubicBezTo>
                  <a:pt x="10226254" y="2654477"/>
                  <a:pt x="10145596" y="2706410"/>
                  <a:pt x="10034016" y="2706410"/>
                </a:cubicBezTo>
                <a:cubicBezTo>
                  <a:pt x="9856207" y="2706410"/>
                  <a:pt x="9777097" y="2575550"/>
                  <a:pt x="9771684" y="2374761"/>
                </a:cubicBezTo>
                <a:lnTo>
                  <a:pt x="10387826" y="2374761"/>
                </a:lnTo>
                <a:lnTo>
                  <a:pt x="10387826" y="2324627"/>
                </a:lnTo>
                <a:cubicBezTo>
                  <a:pt x="10388342" y="2010461"/>
                  <a:pt x="10217492" y="1899397"/>
                  <a:pt x="10019842" y="1899397"/>
                </a:cubicBezTo>
                <a:moveTo>
                  <a:pt x="12299387" y="1899397"/>
                </a:moveTo>
                <a:cubicBezTo>
                  <a:pt x="12053291" y="1899397"/>
                  <a:pt x="11886049" y="2071392"/>
                  <a:pt x="11886049" y="2374503"/>
                </a:cubicBezTo>
                <a:cubicBezTo>
                  <a:pt x="11886049" y="2671959"/>
                  <a:pt x="12049425" y="2831613"/>
                  <a:pt x="12292171" y="2831613"/>
                </a:cubicBezTo>
                <a:cubicBezTo>
                  <a:pt x="12511467" y="2831613"/>
                  <a:pt x="12635417" y="2697154"/>
                  <a:pt x="12660413" y="2512562"/>
                </a:cubicBezTo>
                <a:lnTo>
                  <a:pt x="12518425" y="2478369"/>
                </a:lnTo>
                <a:cubicBezTo>
                  <a:pt x="12493171" y="2646764"/>
                  <a:pt x="12421533" y="2704353"/>
                  <a:pt x="12302736" y="2704353"/>
                </a:cubicBezTo>
                <a:cubicBezTo>
                  <a:pt x="12130340" y="2704353"/>
                  <a:pt x="12042210" y="2578892"/>
                  <a:pt x="12042210" y="2363706"/>
                </a:cubicBezTo>
                <a:cubicBezTo>
                  <a:pt x="12042210" y="2139778"/>
                  <a:pt x="12135494" y="2026658"/>
                  <a:pt x="12295521" y="2026658"/>
                </a:cubicBezTo>
                <a:cubicBezTo>
                  <a:pt x="12408648" y="2026658"/>
                  <a:pt x="12491367" y="2082189"/>
                  <a:pt x="12518167" y="2241844"/>
                </a:cubicBezTo>
                <a:lnTo>
                  <a:pt x="12660156" y="2207908"/>
                </a:lnTo>
                <a:cubicBezTo>
                  <a:pt x="12635417" y="2024858"/>
                  <a:pt x="12511467" y="1899397"/>
                  <a:pt x="12299387" y="1899397"/>
                </a:cubicBezTo>
                <a:moveTo>
                  <a:pt x="13596350" y="1899397"/>
                </a:moveTo>
                <a:cubicBezTo>
                  <a:pt x="13468794" y="1899397"/>
                  <a:pt x="13380662" y="1960328"/>
                  <a:pt x="13344844" y="2055452"/>
                </a:cubicBezTo>
                <a:lnTo>
                  <a:pt x="13344844" y="1917394"/>
                </a:lnTo>
                <a:lnTo>
                  <a:pt x="13195639" y="1917394"/>
                </a:lnTo>
                <a:lnTo>
                  <a:pt x="13195639" y="2813617"/>
                </a:lnTo>
                <a:lnTo>
                  <a:pt x="13344844" y="2813617"/>
                </a:lnTo>
                <a:lnTo>
                  <a:pt x="13344844" y="2223847"/>
                </a:lnTo>
                <a:cubicBezTo>
                  <a:pt x="13344844" y="2098386"/>
                  <a:pt x="13407721" y="2014060"/>
                  <a:pt x="13540690" y="2014060"/>
                </a:cubicBezTo>
                <a:cubicBezTo>
                  <a:pt x="13671856" y="2014060"/>
                  <a:pt x="13734732" y="2098386"/>
                  <a:pt x="13734732" y="2223847"/>
                </a:cubicBezTo>
                <a:lnTo>
                  <a:pt x="13734732" y="2813617"/>
                </a:lnTo>
                <a:lnTo>
                  <a:pt x="13883936" y="2813617"/>
                </a:lnTo>
                <a:lnTo>
                  <a:pt x="13883936" y="2193511"/>
                </a:lnTo>
                <a:cubicBezTo>
                  <a:pt x="13883936" y="2024858"/>
                  <a:pt x="13777767" y="1899397"/>
                  <a:pt x="13596350" y="1899397"/>
                </a:cubicBezTo>
                <a:moveTo>
                  <a:pt x="14232336" y="2268581"/>
                </a:moveTo>
                <a:cubicBezTo>
                  <a:pt x="14252177" y="2110984"/>
                  <a:pt x="14332835" y="2021259"/>
                  <a:pt x="14474823" y="2021259"/>
                </a:cubicBezTo>
                <a:cubicBezTo>
                  <a:pt x="14609596" y="2021259"/>
                  <a:pt x="14688708" y="2101986"/>
                  <a:pt x="14692316" y="2268581"/>
                </a:cubicBezTo>
                <a:lnTo>
                  <a:pt x="14232336" y="2268581"/>
                </a:lnTo>
                <a:moveTo>
                  <a:pt x="14474823" y="1899397"/>
                </a:moveTo>
                <a:cubicBezTo>
                  <a:pt x="14237746" y="1899397"/>
                  <a:pt x="14072308" y="2065993"/>
                  <a:pt x="14072308" y="2372704"/>
                </a:cubicBezTo>
                <a:cubicBezTo>
                  <a:pt x="14072308" y="2666560"/>
                  <a:pt x="14225120" y="2831613"/>
                  <a:pt x="14474823" y="2831613"/>
                </a:cubicBezTo>
                <a:cubicBezTo>
                  <a:pt x="14679689" y="2831613"/>
                  <a:pt x="14809051" y="2715151"/>
                  <a:pt x="14841262" y="2539557"/>
                </a:cubicBezTo>
                <a:lnTo>
                  <a:pt x="14704684" y="2503821"/>
                </a:lnTo>
                <a:cubicBezTo>
                  <a:pt x="14681235" y="2654477"/>
                  <a:pt x="14600577" y="2706410"/>
                  <a:pt x="14488996" y="2706410"/>
                </a:cubicBezTo>
                <a:cubicBezTo>
                  <a:pt x="14311190" y="2706410"/>
                  <a:pt x="14232078" y="2575550"/>
                  <a:pt x="14226666" y="2374761"/>
                </a:cubicBezTo>
                <a:lnTo>
                  <a:pt x="14842809" y="2374761"/>
                </a:lnTo>
                <a:lnTo>
                  <a:pt x="14842809" y="2324627"/>
                </a:lnTo>
                <a:cubicBezTo>
                  <a:pt x="14843065" y="2010461"/>
                  <a:pt x="14672473" y="1899397"/>
                  <a:pt x="14474823" y="1899397"/>
                </a:cubicBezTo>
                <a:moveTo>
                  <a:pt x="5204092" y="1666471"/>
                </a:moveTo>
                <a:lnTo>
                  <a:pt x="5054889" y="1702207"/>
                </a:lnTo>
                <a:lnTo>
                  <a:pt x="5054889" y="1917394"/>
                </a:lnTo>
                <a:lnTo>
                  <a:pt x="4882493" y="1917394"/>
                </a:lnTo>
                <a:lnTo>
                  <a:pt x="4882493" y="2032057"/>
                </a:lnTo>
                <a:lnTo>
                  <a:pt x="5054889" y="2032057"/>
                </a:lnTo>
                <a:lnTo>
                  <a:pt x="5054889" y="2580434"/>
                </a:lnTo>
                <a:cubicBezTo>
                  <a:pt x="5054889" y="2727491"/>
                  <a:pt x="5124981" y="2831356"/>
                  <a:pt x="5300985" y="2831356"/>
                </a:cubicBezTo>
                <a:cubicBezTo>
                  <a:pt x="5389115" y="2831356"/>
                  <a:pt x="5464361" y="2802562"/>
                  <a:pt x="5493223" y="2775824"/>
                </a:cubicBezTo>
                <a:lnTo>
                  <a:pt x="5451992" y="2668360"/>
                </a:lnTo>
                <a:cubicBezTo>
                  <a:pt x="5451992" y="2668360"/>
                  <a:pt x="5398135" y="2705895"/>
                  <a:pt x="5320827" y="2705895"/>
                </a:cubicBezTo>
                <a:cubicBezTo>
                  <a:pt x="5239912" y="2705895"/>
                  <a:pt x="5204092" y="2657562"/>
                  <a:pt x="5204092" y="2557039"/>
                </a:cubicBezTo>
                <a:lnTo>
                  <a:pt x="5204092" y="2032057"/>
                </a:lnTo>
                <a:lnTo>
                  <a:pt x="5470031" y="2032057"/>
                </a:lnTo>
                <a:lnTo>
                  <a:pt x="5470031" y="1917394"/>
                </a:lnTo>
                <a:lnTo>
                  <a:pt x="5204092" y="1917394"/>
                </a:lnTo>
                <a:lnTo>
                  <a:pt x="5204092" y="1666471"/>
                </a:lnTo>
                <a:moveTo>
                  <a:pt x="219296" y="1558750"/>
                </a:moveTo>
                <a:lnTo>
                  <a:pt x="62877" y="1558750"/>
                </a:lnTo>
                <a:lnTo>
                  <a:pt x="62877" y="2813360"/>
                </a:lnTo>
                <a:lnTo>
                  <a:pt x="219296" y="2813360"/>
                </a:lnTo>
                <a:lnTo>
                  <a:pt x="219296" y="1558750"/>
                </a:lnTo>
                <a:close/>
                <a:moveTo>
                  <a:pt x="9411173" y="1558750"/>
                </a:moveTo>
                <a:lnTo>
                  <a:pt x="9174096" y="1558750"/>
                </a:lnTo>
                <a:lnTo>
                  <a:pt x="8802247" y="2569636"/>
                </a:lnTo>
                <a:lnTo>
                  <a:pt x="8428593" y="1558750"/>
                </a:lnTo>
                <a:lnTo>
                  <a:pt x="8180694" y="1558750"/>
                </a:lnTo>
                <a:lnTo>
                  <a:pt x="8180694" y="2813360"/>
                </a:lnTo>
                <a:lnTo>
                  <a:pt x="8337113" y="2813360"/>
                </a:lnTo>
                <a:lnTo>
                  <a:pt x="8337113" y="1732801"/>
                </a:lnTo>
                <a:lnTo>
                  <a:pt x="8737824" y="2813617"/>
                </a:lnTo>
                <a:lnTo>
                  <a:pt x="8858166" y="2813617"/>
                </a:lnTo>
                <a:lnTo>
                  <a:pt x="9255270" y="1731002"/>
                </a:lnTo>
                <a:lnTo>
                  <a:pt x="9255270" y="2813617"/>
                </a:lnTo>
                <a:lnTo>
                  <a:pt x="9411431" y="2813617"/>
                </a:lnTo>
                <a:lnTo>
                  <a:pt x="9411431" y="1558750"/>
                </a:lnTo>
                <a:moveTo>
                  <a:pt x="10941349" y="2704353"/>
                </a:moveTo>
                <a:cubicBezTo>
                  <a:pt x="10793949" y="2704353"/>
                  <a:pt x="10695254" y="2598688"/>
                  <a:pt x="10695254" y="2365505"/>
                </a:cubicBezTo>
                <a:cubicBezTo>
                  <a:pt x="10695254" y="2130780"/>
                  <a:pt x="10794207" y="2026658"/>
                  <a:pt x="10941349" y="2026658"/>
                </a:cubicBezTo>
                <a:cubicBezTo>
                  <a:pt x="11088749" y="2026658"/>
                  <a:pt x="11187445" y="2130523"/>
                  <a:pt x="11187445" y="2365505"/>
                </a:cubicBezTo>
                <a:cubicBezTo>
                  <a:pt x="11187445" y="2598431"/>
                  <a:pt x="11088749" y="2704353"/>
                  <a:pt x="10941349" y="2704353"/>
                </a:cubicBezTo>
                <a:moveTo>
                  <a:pt x="11333042" y="1558750"/>
                </a:moveTo>
                <a:lnTo>
                  <a:pt x="11183838" y="1558750"/>
                </a:lnTo>
                <a:lnTo>
                  <a:pt x="11183838" y="2089388"/>
                </a:lnTo>
                <a:cubicBezTo>
                  <a:pt x="11151368" y="1990665"/>
                  <a:pt x="11072515" y="1899397"/>
                  <a:pt x="10916095" y="1899397"/>
                </a:cubicBezTo>
                <a:cubicBezTo>
                  <a:pt x="10714838" y="1899397"/>
                  <a:pt x="10538834" y="2057252"/>
                  <a:pt x="10538834" y="2370904"/>
                </a:cubicBezTo>
                <a:cubicBezTo>
                  <a:pt x="10538834" y="2688156"/>
                  <a:pt x="10714838" y="2831613"/>
                  <a:pt x="10903469" y="2831613"/>
                </a:cubicBezTo>
                <a:cubicBezTo>
                  <a:pt x="11045457" y="2831613"/>
                  <a:pt x="11149564" y="2749087"/>
                  <a:pt x="11183838" y="2632624"/>
                </a:cubicBezTo>
                <a:lnTo>
                  <a:pt x="11183838" y="2700753"/>
                </a:lnTo>
                <a:cubicBezTo>
                  <a:pt x="11183838" y="2741888"/>
                  <a:pt x="11187445" y="2786879"/>
                  <a:pt x="11192857" y="2813617"/>
                </a:cubicBezTo>
                <a:lnTo>
                  <a:pt x="11343864" y="2813617"/>
                </a:lnTo>
                <a:cubicBezTo>
                  <a:pt x="11336649" y="2770683"/>
                  <a:pt x="11333042" y="2707952"/>
                  <a:pt x="11333042" y="2627225"/>
                </a:cubicBezTo>
                <a:lnTo>
                  <a:pt x="11333042" y="1558750"/>
                </a:lnTo>
                <a:moveTo>
                  <a:pt x="5712261" y="1532012"/>
                </a:moveTo>
                <a:cubicBezTo>
                  <a:pt x="5652992" y="1532012"/>
                  <a:pt x="5606350" y="1578546"/>
                  <a:pt x="5606350" y="1637677"/>
                </a:cubicBezTo>
                <a:cubicBezTo>
                  <a:pt x="5606350" y="1696808"/>
                  <a:pt x="5652992" y="1741542"/>
                  <a:pt x="5712261" y="1741542"/>
                </a:cubicBezTo>
                <a:cubicBezTo>
                  <a:pt x="5771531" y="1741542"/>
                  <a:pt x="5816369" y="1696808"/>
                  <a:pt x="5816369" y="1637677"/>
                </a:cubicBezTo>
                <a:cubicBezTo>
                  <a:pt x="5816627" y="1578546"/>
                  <a:pt x="5771531" y="1532012"/>
                  <a:pt x="5712261" y="1532012"/>
                </a:cubicBezTo>
                <a:moveTo>
                  <a:pt x="11623976" y="1532012"/>
                </a:moveTo>
                <a:cubicBezTo>
                  <a:pt x="11564707" y="1532012"/>
                  <a:pt x="11518064" y="1578546"/>
                  <a:pt x="11518064" y="1637677"/>
                </a:cubicBezTo>
                <a:cubicBezTo>
                  <a:pt x="11518064" y="1696808"/>
                  <a:pt x="11564707" y="1741542"/>
                  <a:pt x="11623976" y="1741542"/>
                </a:cubicBezTo>
                <a:cubicBezTo>
                  <a:pt x="11683245" y="1741542"/>
                  <a:pt x="11728083" y="1696808"/>
                  <a:pt x="11728083" y="1637677"/>
                </a:cubicBezTo>
                <a:cubicBezTo>
                  <a:pt x="11728341" y="1578546"/>
                  <a:pt x="11683245" y="1532012"/>
                  <a:pt x="11623976" y="1532012"/>
                </a:cubicBezTo>
                <a:moveTo>
                  <a:pt x="12906510" y="1532012"/>
                </a:moveTo>
                <a:cubicBezTo>
                  <a:pt x="12847240" y="1532012"/>
                  <a:pt x="12800598" y="1578546"/>
                  <a:pt x="12800598" y="1637677"/>
                </a:cubicBezTo>
                <a:cubicBezTo>
                  <a:pt x="12800598" y="1696808"/>
                  <a:pt x="12847240" y="1741542"/>
                  <a:pt x="12906510" y="1741542"/>
                </a:cubicBezTo>
                <a:cubicBezTo>
                  <a:pt x="12965779" y="1741542"/>
                  <a:pt x="13010617" y="1696808"/>
                  <a:pt x="13010617" y="1637677"/>
                </a:cubicBezTo>
                <a:cubicBezTo>
                  <a:pt x="13010875" y="1578546"/>
                  <a:pt x="12965779" y="1532012"/>
                  <a:pt x="12906510" y="1532012"/>
                </a:cubicBezTo>
              </a:path>
            </a:pathLst>
          </a:custGeom>
          <a:solidFill>
            <a:schemeClr val="accent1"/>
          </a:solidFill>
          <a:ln w="25765" cap="flat">
            <a:noFill/>
            <a:prstDash val="solid"/>
            <a:miter/>
          </a:ln>
        </p:spPr>
        <p:txBody>
          <a:bodyPr rtlCol="0" anchor="ctr"/>
          <a:lstStyle/>
          <a:p>
            <a:endParaRPr lang="en-GB"/>
          </a:p>
        </p:txBody>
      </p:sp>
    </p:spTree>
    <p:extLst>
      <p:ext uri="{BB962C8B-B14F-4D97-AF65-F5344CB8AC3E}">
        <p14:creationId xmlns:p14="http://schemas.microsoft.com/office/powerpoint/2010/main" val="307326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hasCustomPrompt="1"/>
          </p:nvPr>
        </p:nvSpPr>
        <p:spPr>
          <a:xfrm>
            <a:off x="287338" y="266400"/>
            <a:ext cx="8674100" cy="2770117"/>
          </a:xfrm>
        </p:spPr>
        <p:txBody>
          <a:bodyPr anchor="t">
            <a:normAutofit/>
          </a:bodyPr>
          <a:lstStyle>
            <a:lvl1pPr>
              <a:lnSpc>
                <a:spcPct val="80000"/>
              </a:lnSpc>
              <a:defRPr lang="en-GB" sz="7000" b="0" i="0" kern="1200" spc="0" baseline="0" dirty="0">
                <a:solidFill>
                  <a:schemeClr val="accent1"/>
                </a:solidFill>
                <a:latin typeface="+mj-lt"/>
                <a:ea typeface="+mj-ea"/>
                <a:cs typeface="+mj-cs"/>
              </a:defRPr>
            </a:lvl1pPr>
          </a:lstStyle>
          <a:p>
            <a:r>
              <a:rPr lang="en-GB" dirty="0"/>
              <a:t>Click to edit Master title style</a:t>
            </a:r>
            <a:br>
              <a:rPr lang="en-GB" dirty="0"/>
            </a:br>
            <a:endParaRPr lang="en-GB" dirty="0"/>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Subtitle 2">
            <a:extLst>
              <a:ext uri="{FF2B5EF4-FFF2-40B4-BE49-F238E27FC236}">
                <a16:creationId xmlns:a16="http://schemas.microsoft.com/office/drawing/2014/main" id="{5B2F639B-6480-4C85-354E-746014146F29}"/>
              </a:ext>
            </a:extLst>
          </p:cNvPr>
          <p:cNvSpPr>
            <a:spLocks noGrp="1"/>
          </p:cNvSpPr>
          <p:nvPr>
            <p:ph type="subTitle" idx="1" hasCustomPrompt="1"/>
          </p:nvPr>
        </p:nvSpPr>
        <p:spPr>
          <a:xfrm>
            <a:off x="284805" y="4889500"/>
            <a:ext cx="5760000" cy="865834"/>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a:t>
            </a:r>
          </a:p>
        </p:txBody>
      </p:sp>
    </p:spTree>
    <p:extLst>
      <p:ext uri="{BB962C8B-B14F-4D97-AF65-F5344CB8AC3E}">
        <p14:creationId xmlns:p14="http://schemas.microsoft.com/office/powerpoint/2010/main" val="357462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with Panel">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E30424-3D6B-9C32-D056-E12FEE159594}"/>
              </a:ext>
            </a:extLst>
          </p:cNvPr>
          <p:cNvSpPr>
            <a:spLocks noGrp="1"/>
          </p:cNvSpPr>
          <p:nvPr>
            <p:ph type="title"/>
          </p:nvPr>
        </p:nvSpPr>
        <p:spPr>
          <a:xfrm>
            <a:off x="287338" y="266400"/>
            <a:ext cx="7694612" cy="1758623"/>
          </a:xfrm>
        </p:spPr>
        <p:txBody>
          <a:bodyPr anchor="t"/>
          <a:lstStyle>
            <a:lvl1pPr>
              <a:lnSpc>
                <a:spcPct val="80000"/>
              </a:lnSpc>
              <a:defRPr lang="en-GB" sz="7000" b="0" i="0" kern="1200" spc="0" baseline="0" smtClean="0">
                <a:solidFill>
                  <a:schemeClr val="accent1"/>
                </a:solidFill>
                <a:latin typeface="+mj-lt"/>
                <a:ea typeface="+mj-ea"/>
                <a:cs typeface="+mj-cs"/>
              </a:defRPr>
            </a:lvl1pPr>
          </a:lstStyle>
          <a:p>
            <a:r>
              <a:rPr lang="en-US" altLang="zh-CN"/>
              <a:t>Click to edit Master title style</a:t>
            </a:r>
            <a:endParaRPr lang="en-GB" dirty="0"/>
          </a:p>
        </p:txBody>
      </p:sp>
      <p:sp>
        <p:nvSpPr>
          <p:cNvPr id="4" name="Slide Number Placeholder 5">
            <a:extLst>
              <a:ext uri="{FF2B5EF4-FFF2-40B4-BE49-F238E27FC236}">
                <a16:creationId xmlns:a16="http://schemas.microsoft.com/office/drawing/2014/main" id="{FC72F9C5-6F6D-587C-351F-0B5583DF1799}"/>
              </a:ext>
            </a:extLst>
          </p:cNvPr>
          <p:cNvSpPr>
            <a:spLocks noGrp="1"/>
          </p:cNvSpPr>
          <p:nvPr>
            <p:ph type="sldNum" sz="quarter" idx="12"/>
          </p:nvPr>
        </p:nvSpPr>
        <p:spPr>
          <a:xfrm>
            <a:off x="11581942" y="6433878"/>
            <a:ext cx="320674" cy="153463"/>
          </a:xfrm>
        </p:spPr>
        <p:txBody>
          <a:bodyPr/>
          <a:lstStyle/>
          <a:p>
            <a:fld id="{AEC8D767-5246-2244-A4A3-B8AFB218393C}" type="slidenum">
              <a:rPr lang="en-GB" smtClean="0"/>
              <a:t>‹#›</a:t>
            </a:fld>
            <a:endParaRPr lang="en-GB"/>
          </a:p>
        </p:txBody>
      </p:sp>
      <p:sp>
        <p:nvSpPr>
          <p:cNvPr id="3" name="Footer Placeholder 4">
            <a:extLst>
              <a:ext uri="{FF2B5EF4-FFF2-40B4-BE49-F238E27FC236}">
                <a16:creationId xmlns:a16="http://schemas.microsoft.com/office/drawing/2014/main" id="{59742FCF-8FC7-F781-403E-AD00D13802D4}"/>
              </a:ext>
            </a:extLst>
          </p:cNvPr>
          <p:cNvSpPr>
            <a:spLocks noGrp="1"/>
          </p:cNvSpPr>
          <p:nvPr>
            <p:ph type="ftr" sz="quarter" idx="3"/>
          </p:nvPr>
        </p:nvSpPr>
        <p:spPr>
          <a:xfrm>
            <a:off x="288259" y="5868000"/>
            <a:ext cx="7801641"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a:t>Slide legal disclaimer goes here if required
Slide footer goes here if required. Turn off globally using the Header/Footer function (under the Insert menu).</a:t>
            </a:r>
            <a:endParaRPr lang="en-US" dirty="0"/>
          </a:p>
        </p:txBody>
      </p:sp>
      <p:sp>
        <p:nvSpPr>
          <p:cNvPr id="5" name="Subtitle 2">
            <a:extLst>
              <a:ext uri="{FF2B5EF4-FFF2-40B4-BE49-F238E27FC236}">
                <a16:creationId xmlns:a16="http://schemas.microsoft.com/office/drawing/2014/main" id="{9137902E-418A-6086-125B-35CF695BBECC}"/>
              </a:ext>
            </a:extLst>
          </p:cNvPr>
          <p:cNvSpPr>
            <a:spLocks noGrp="1"/>
          </p:cNvSpPr>
          <p:nvPr>
            <p:ph type="subTitle" idx="1" hasCustomPrompt="1"/>
          </p:nvPr>
        </p:nvSpPr>
        <p:spPr>
          <a:xfrm>
            <a:off x="284805" y="4889500"/>
            <a:ext cx="5760000" cy="865834"/>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a:t>
            </a:r>
          </a:p>
        </p:txBody>
      </p:sp>
      <p:sp>
        <p:nvSpPr>
          <p:cNvPr id="6" name="Rectangle 5">
            <a:extLst>
              <a:ext uri="{FF2B5EF4-FFF2-40B4-BE49-F238E27FC236}">
                <a16:creationId xmlns:a16="http://schemas.microsoft.com/office/drawing/2014/main" id="{50CD4E66-FCDE-4589-950A-448580DCE772}"/>
              </a:ext>
            </a:extLst>
          </p:cNvPr>
          <p:cNvSpPr/>
          <p:nvPr userDrawn="1"/>
        </p:nvSpPr>
        <p:spPr>
          <a:xfrm>
            <a:off x="8124825" y="2"/>
            <a:ext cx="4067175" cy="228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Rectangle 9">
            <a:extLst>
              <a:ext uri="{FF2B5EF4-FFF2-40B4-BE49-F238E27FC236}">
                <a16:creationId xmlns:a16="http://schemas.microsoft.com/office/drawing/2014/main" id="{01983749-CBBE-20C9-5CE9-A0FB7E9642E0}"/>
              </a:ext>
            </a:extLst>
          </p:cNvPr>
          <p:cNvSpPr/>
          <p:nvPr userDrawn="1"/>
        </p:nvSpPr>
        <p:spPr>
          <a:xfrm>
            <a:off x="10186988" y="0"/>
            <a:ext cx="2005012" cy="4575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276087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Red with Panel">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DFFC51-5FDD-DBA1-C803-B017E296ADB6}"/>
              </a:ext>
            </a:extLst>
          </p:cNvPr>
          <p:cNvSpPr/>
          <p:nvPr userDrawn="1"/>
        </p:nvSpPr>
        <p:spPr>
          <a:xfrm>
            <a:off x="8124825" y="2"/>
            <a:ext cx="4067175" cy="228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7338" y="266400"/>
            <a:ext cx="7694612" cy="1758623"/>
          </a:xfrm>
        </p:spPr>
        <p:txBody>
          <a:bodyPr anchor="t"/>
          <a:lstStyle>
            <a:lvl1pPr>
              <a:lnSpc>
                <a:spcPct val="80000"/>
              </a:lnSpc>
              <a:defRPr lang="en-GB" sz="7000" b="0" i="0" kern="1200" spc="0" baseline="0" smtClean="0">
                <a:solidFill>
                  <a:schemeClr val="bg1"/>
                </a:solidFill>
                <a:latin typeface="+mj-lt"/>
                <a:ea typeface="+mj-ea"/>
                <a:cs typeface="+mj-cs"/>
              </a:defRPr>
            </a:lvl1pPr>
          </a:lstStyle>
          <a:p>
            <a:r>
              <a:rPr lang="en-US" altLang="zh-CN"/>
              <a:t>Click to edit Master title style</a:t>
            </a:r>
            <a:endParaRPr lang="en-GB" dirty="0"/>
          </a:p>
        </p:txBody>
      </p:sp>
      <p:sp>
        <p:nvSpPr>
          <p:cNvPr id="5" name="Slide Number Placeholder 5">
            <a:extLst>
              <a:ext uri="{FF2B5EF4-FFF2-40B4-BE49-F238E27FC236}">
                <a16:creationId xmlns:a16="http://schemas.microsoft.com/office/drawing/2014/main" id="{5996C02B-DDD3-6ECC-5C7A-81C542C2CC80}"/>
              </a:ext>
            </a:extLst>
          </p:cNvPr>
          <p:cNvSpPr>
            <a:spLocks noGrp="1"/>
          </p:cNvSpPr>
          <p:nvPr>
            <p:ph type="sldNum" sz="quarter" idx="12"/>
          </p:nvPr>
        </p:nvSpPr>
        <p:spPr>
          <a:xfrm>
            <a:off x="11581942" y="6433878"/>
            <a:ext cx="320674" cy="153463"/>
          </a:xfrm>
        </p:spPr>
        <p:txBody>
          <a:bodyPr/>
          <a:lstStyle>
            <a:lvl1pPr>
              <a:defRPr>
                <a:solidFill>
                  <a:schemeClr val="bg1"/>
                </a:solidFill>
              </a:defRPr>
            </a:lvl1pPr>
          </a:lstStyle>
          <a:p>
            <a:fld id="{AEC8D767-5246-2244-A4A3-B8AFB218393C}" type="slidenum">
              <a:rPr lang="en-GB" smtClean="0"/>
              <a:pPr/>
              <a:t>‹#›</a:t>
            </a:fld>
            <a:endParaRPr lang="en-GB"/>
          </a:p>
        </p:txBody>
      </p:sp>
      <p:sp>
        <p:nvSpPr>
          <p:cNvPr id="4" name="Footer Placeholder 4">
            <a:extLst>
              <a:ext uri="{FF2B5EF4-FFF2-40B4-BE49-F238E27FC236}">
                <a16:creationId xmlns:a16="http://schemas.microsoft.com/office/drawing/2014/main" id="{BA8361A8-BA28-9A97-B580-B5DE0DF2ADFB}"/>
              </a:ext>
            </a:extLst>
          </p:cNvPr>
          <p:cNvSpPr>
            <a:spLocks noGrp="1"/>
          </p:cNvSpPr>
          <p:nvPr>
            <p:ph type="ftr" sz="quarter" idx="3"/>
          </p:nvPr>
        </p:nvSpPr>
        <p:spPr>
          <a:xfrm>
            <a:off x="288259" y="5868000"/>
            <a:ext cx="7801641"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dirty="0"/>
              <a:t>Slide legal disclaimer goes here if required
Slide footer goes here if required. Turn off globally using the Header/Footer function (under the Insert menu).</a:t>
            </a:r>
          </a:p>
        </p:txBody>
      </p:sp>
      <p:sp>
        <p:nvSpPr>
          <p:cNvPr id="8" name="Subtitle 2">
            <a:extLst>
              <a:ext uri="{FF2B5EF4-FFF2-40B4-BE49-F238E27FC236}">
                <a16:creationId xmlns:a16="http://schemas.microsoft.com/office/drawing/2014/main" id="{CE0D41B9-C193-99A5-8526-5485CAF5031E}"/>
              </a:ext>
            </a:extLst>
          </p:cNvPr>
          <p:cNvSpPr>
            <a:spLocks noGrp="1"/>
          </p:cNvSpPr>
          <p:nvPr>
            <p:ph type="subTitle" idx="1" hasCustomPrompt="1"/>
          </p:nvPr>
        </p:nvSpPr>
        <p:spPr>
          <a:xfrm>
            <a:off x="284805" y="4889500"/>
            <a:ext cx="5760000" cy="865834"/>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details. Delete if not required.</a:t>
            </a:r>
          </a:p>
        </p:txBody>
      </p:sp>
      <p:sp>
        <p:nvSpPr>
          <p:cNvPr id="9" name="Rectangle 8">
            <a:extLst>
              <a:ext uri="{FF2B5EF4-FFF2-40B4-BE49-F238E27FC236}">
                <a16:creationId xmlns:a16="http://schemas.microsoft.com/office/drawing/2014/main" id="{6733309B-1C6F-838B-4FB1-90C6D8B4502F}"/>
              </a:ext>
            </a:extLst>
          </p:cNvPr>
          <p:cNvSpPr/>
          <p:nvPr userDrawn="1"/>
        </p:nvSpPr>
        <p:spPr>
          <a:xfrm>
            <a:off x="10186988" y="0"/>
            <a:ext cx="2005012" cy="4575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 name="Graphic 6">
            <a:extLst>
              <a:ext uri="{FF2B5EF4-FFF2-40B4-BE49-F238E27FC236}">
                <a16:creationId xmlns:a16="http://schemas.microsoft.com/office/drawing/2014/main" id="{1430F75F-E02C-17AB-E9F9-799A64998045}"/>
              </a:ext>
            </a:extLst>
          </p:cNvPr>
          <p:cNvSpPr>
            <a:spLocks noChangeAspect="1"/>
          </p:cNvSpPr>
          <p:nvPr userDrawn="1"/>
        </p:nvSpPr>
        <p:spPr>
          <a:xfrm>
            <a:off x="288303" y="6416713"/>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chemeClr val="bg1"/>
          </a:solidFill>
          <a:ln w="15840" cap="flat">
            <a:noFill/>
            <a:prstDash val="solid"/>
            <a:miter/>
          </a:ln>
        </p:spPr>
        <p:txBody>
          <a:bodyPr rtlCol="0" anchor="ctr"/>
          <a:lstStyle/>
          <a:p>
            <a:endParaRPr lang="en-GB"/>
          </a:p>
        </p:txBody>
      </p:sp>
    </p:spTree>
    <p:extLst>
      <p:ext uri="{BB962C8B-B14F-4D97-AF65-F5344CB8AC3E}">
        <p14:creationId xmlns:p14="http://schemas.microsoft.com/office/powerpoint/2010/main" val="87087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7338" y="266705"/>
            <a:ext cx="8674100" cy="1758623"/>
          </a:xfrm>
        </p:spPr>
        <p:txBody>
          <a:bodyPr anchor="t">
            <a:spAutoFit/>
          </a:bodyPr>
          <a:lstStyle>
            <a:lvl1pPr>
              <a:lnSpc>
                <a:spcPct val="80000"/>
              </a:lnSpc>
              <a:defRPr lang="en-GB" sz="7000" b="0" i="0" kern="1200" spc="0" baseline="0" smtClean="0">
                <a:solidFill>
                  <a:schemeClr val="bg1"/>
                </a:solidFill>
                <a:latin typeface="+mj-lt"/>
                <a:ea typeface="+mj-ea"/>
                <a:cs typeface="+mj-cs"/>
              </a:defRPr>
            </a:lvl1pPr>
          </a:lstStyle>
          <a:p>
            <a:r>
              <a:rPr lang="en-US" altLang="zh-CN"/>
              <a:t>Click to edit Master title style</a:t>
            </a:r>
            <a:endParaRPr lang="en-GB" dirty="0"/>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3" name="Text Placeholder 31">
            <a:extLst>
              <a:ext uri="{FF2B5EF4-FFF2-40B4-BE49-F238E27FC236}">
                <a16:creationId xmlns:a16="http://schemas.microsoft.com/office/drawing/2014/main" id="{4D4C34F6-671F-EEC0-FEE1-02A18D85B646}"/>
              </a:ext>
            </a:extLst>
          </p:cNvPr>
          <p:cNvSpPr>
            <a:spLocks noGrp="1"/>
          </p:cNvSpPr>
          <p:nvPr>
            <p:ph type="body" sz="quarter" idx="10" hasCustomPrompt="1"/>
          </p:nvPr>
        </p:nvSpPr>
        <p:spPr>
          <a:xfrm>
            <a:off x="287339" y="4389438"/>
            <a:ext cx="5760000" cy="1376362"/>
          </a:xfrm>
        </p:spPr>
        <p:txBody>
          <a:bodyPr anchor="b"/>
          <a:lstStyle>
            <a:lvl1pPr>
              <a:lnSpc>
                <a:spcPct val="100000"/>
              </a:lnSpc>
              <a:spcBef>
                <a:spcPts val="0"/>
              </a:spcBef>
              <a:spcAft>
                <a:spcPts val="0"/>
              </a:spcAft>
              <a:defRPr sz="1400">
                <a:solidFill>
                  <a:schemeClr val="bg1"/>
                </a:solidFill>
              </a:defRPr>
            </a:lvl1pPr>
          </a:lstStyle>
          <a:p>
            <a:r>
              <a:rPr lang="en-US" noProof="0" dirty="0"/>
              <a:t>Supporting details.</a:t>
            </a:r>
            <a:r>
              <a:rPr lang="en-GB" dirty="0"/>
              <a:t> Delete if not required. </a:t>
            </a:r>
            <a:r>
              <a:rPr lang="en-US" noProof="0" dirty="0"/>
              <a:t>Right click on background &gt; Select ‘Format background’ &gt; Select color fill to change color.</a:t>
            </a:r>
          </a:p>
        </p:txBody>
      </p:sp>
      <p:sp>
        <p:nvSpPr>
          <p:cNvPr id="4" name="Footer Placeholder 4">
            <a:extLst>
              <a:ext uri="{FF2B5EF4-FFF2-40B4-BE49-F238E27FC236}">
                <a16:creationId xmlns:a16="http://schemas.microsoft.com/office/drawing/2014/main" id="{A83A6692-6756-028A-9F7E-2811210F0747}"/>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bg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
        <p:nvSpPr>
          <p:cNvPr id="7" name="Graphic 6">
            <a:extLst>
              <a:ext uri="{FF2B5EF4-FFF2-40B4-BE49-F238E27FC236}">
                <a16:creationId xmlns:a16="http://schemas.microsoft.com/office/drawing/2014/main" id="{FB77D400-983F-6534-C3D0-AA72DAD1697B}"/>
              </a:ext>
            </a:extLst>
          </p:cNvPr>
          <p:cNvSpPr>
            <a:spLocks noChangeAspect="1"/>
          </p:cNvSpPr>
          <p:nvPr userDrawn="1"/>
        </p:nvSpPr>
        <p:spPr>
          <a:xfrm>
            <a:off x="288303" y="6416713"/>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chemeClr val="bg1"/>
          </a:solidFill>
          <a:ln w="15840" cap="flat">
            <a:noFill/>
            <a:prstDash val="solid"/>
            <a:miter/>
          </a:ln>
        </p:spPr>
        <p:txBody>
          <a:bodyPr rtlCol="0" anchor="ctr"/>
          <a:lstStyle/>
          <a:p>
            <a:endParaRPr lang="en-GB"/>
          </a:p>
        </p:txBody>
      </p:sp>
    </p:spTree>
    <p:extLst>
      <p:ext uri="{BB962C8B-B14F-4D97-AF65-F5344CB8AC3E}">
        <p14:creationId xmlns:p14="http://schemas.microsoft.com/office/powerpoint/2010/main" val="13840730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Graphic 6">
            <a:extLst>
              <a:ext uri="{FF2B5EF4-FFF2-40B4-BE49-F238E27FC236}">
                <a16:creationId xmlns:a16="http://schemas.microsoft.com/office/drawing/2014/main" id="{4D559D31-F9E5-F6A4-29D7-755FE82F1327}"/>
              </a:ext>
            </a:extLst>
          </p:cNvPr>
          <p:cNvSpPr>
            <a:spLocks noChangeAspect="1"/>
          </p:cNvSpPr>
          <p:nvPr userDrawn="1"/>
        </p:nvSpPr>
        <p:spPr>
          <a:xfrm>
            <a:off x="288303" y="6416713"/>
            <a:ext cx="2102687" cy="147600"/>
          </a:xfrm>
          <a:custGeom>
            <a:avLst/>
            <a:gdLst>
              <a:gd name="connsiteX0" fmla="*/ 4672481 w 11413077"/>
              <a:gd name="connsiteY0" fmla="*/ 236351 h 801151"/>
              <a:gd name="connsiteX1" fmla="*/ 4578324 w 11413077"/>
              <a:gd name="connsiteY1" fmla="*/ 236351 h 801151"/>
              <a:gd name="connsiteX2" fmla="*/ 4436614 w 11413077"/>
              <a:gd name="connsiteY2" fmla="*/ 678512 h 801151"/>
              <a:gd name="connsiteX3" fmla="*/ 4293794 w 11413077"/>
              <a:gd name="connsiteY3" fmla="*/ 236351 h 801151"/>
              <a:gd name="connsiteX4" fmla="*/ 4196308 w 11413077"/>
              <a:gd name="connsiteY4" fmla="*/ 236351 h 801151"/>
              <a:gd name="connsiteX5" fmla="*/ 4376855 w 11413077"/>
              <a:gd name="connsiteY5" fmla="*/ 783609 h 801151"/>
              <a:gd name="connsiteX6" fmla="*/ 4492093 w 11413077"/>
              <a:gd name="connsiteY6" fmla="*/ 783609 h 801151"/>
              <a:gd name="connsiteX7" fmla="*/ 4672481 w 11413077"/>
              <a:gd name="connsiteY7" fmla="*/ 236351 h 801151"/>
              <a:gd name="connsiteX8" fmla="*/ 5829624 w 11413077"/>
              <a:gd name="connsiteY8" fmla="*/ 236351 h 801151"/>
              <a:gd name="connsiteX9" fmla="*/ 5737687 w 11413077"/>
              <a:gd name="connsiteY9" fmla="*/ 236351 h 801151"/>
              <a:gd name="connsiteX10" fmla="*/ 5737687 w 11413077"/>
              <a:gd name="connsiteY10" fmla="*/ 783609 h 801151"/>
              <a:gd name="connsiteX11" fmla="*/ 5829624 w 11413077"/>
              <a:gd name="connsiteY11" fmla="*/ 783609 h 801151"/>
              <a:gd name="connsiteX12" fmla="*/ 5829624 w 11413077"/>
              <a:gd name="connsiteY12" fmla="*/ 236351 h 801151"/>
              <a:gd name="connsiteX13" fmla="*/ 6394405 w 11413077"/>
              <a:gd name="connsiteY13" fmla="*/ 236351 h 801151"/>
              <a:gd name="connsiteX14" fmla="*/ 6300249 w 11413077"/>
              <a:gd name="connsiteY14" fmla="*/ 236351 h 801151"/>
              <a:gd name="connsiteX15" fmla="*/ 6158538 w 11413077"/>
              <a:gd name="connsiteY15" fmla="*/ 678512 h 801151"/>
              <a:gd name="connsiteX16" fmla="*/ 6015718 w 11413077"/>
              <a:gd name="connsiteY16" fmla="*/ 236351 h 801151"/>
              <a:gd name="connsiteX17" fmla="*/ 5918233 w 11413077"/>
              <a:gd name="connsiteY17" fmla="*/ 236351 h 801151"/>
              <a:gd name="connsiteX18" fmla="*/ 6098779 w 11413077"/>
              <a:gd name="connsiteY18" fmla="*/ 783609 h 801151"/>
              <a:gd name="connsiteX19" fmla="*/ 6214018 w 11413077"/>
              <a:gd name="connsiteY19" fmla="*/ 783609 h 801151"/>
              <a:gd name="connsiteX20" fmla="*/ 6394405 w 11413077"/>
              <a:gd name="connsiteY20" fmla="*/ 236351 h 801151"/>
              <a:gd name="connsiteX21" fmla="*/ 9473991 w 11413077"/>
              <a:gd name="connsiteY21" fmla="*/ 236351 h 801151"/>
              <a:gd name="connsiteX22" fmla="*/ 9382053 w 11413077"/>
              <a:gd name="connsiteY22" fmla="*/ 236351 h 801151"/>
              <a:gd name="connsiteX23" fmla="*/ 9382053 w 11413077"/>
              <a:gd name="connsiteY23" fmla="*/ 783609 h 801151"/>
              <a:gd name="connsiteX24" fmla="*/ 9473991 w 11413077"/>
              <a:gd name="connsiteY24" fmla="*/ 783609 h 801151"/>
              <a:gd name="connsiteX25" fmla="*/ 9473991 w 11413077"/>
              <a:gd name="connsiteY25" fmla="*/ 236351 h 801151"/>
              <a:gd name="connsiteX26" fmla="*/ 10264494 w 11413077"/>
              <a:gd name="connsiteY26" fmla="*/ 236351 h 801151"/>
              <a:gd name="connsiteX27" fmla="*/ 10172556 w 11413077"/>
              <a:gd name="connsiteY27" fmla="*/ 236351 h 801151"/>
              <a:gd name="connsiteX28" fmla="*/ 10172556 w 11413077"/>
              <a:gd name="connsiteY28" fmla="*/ 783609 h 801151"/>
              <a:gd name="connsiteX29" fmla="*/ 10264494 w 11413077"/>
              <a:gd name="connsiteY29" fmla="*/ 783609 h 801151"/>
              <a:gd name="connsiteX30" fmla="*/ 10264494 w 11413077"/>
              <a:gd name="connsiteY30" fmla="*/ 236351 h 801151"/>
              <a:gd name="connsiteX31" fmla="*/ 2788874 w 11413077"/>
              <a:gd name="connsiteY31" fmla="*/ 225387 h 801151"/>
              <a:gd name="connsiteX32" fmla="*/ 2633848 w 11413077"/>
              <a:gd name="connsiteY32" fmla="*/ 320617 h 801151"/>
              <a:gd name="connsiteX33" fmla="*/ 2633848 w 11413077"/>
              <a:gd name="connsiteY33" fmla="*/ 236351 h 801151"/>
              <a:gd name="connsiteX34" fmla="*/ 2541911 w 11413077"/>
              <a:gd name="connsiteY34" fmla="*/ 236351 h 801151"/>
              <a:gd name="connsiteX35" fmla="*/ 2541911 w 11413077"/>
              <a:gd name="connsiteY35" fmla="*/ 783609 h 801151"/>
              <a:gd name="connsiteX36" fmla="*/ 2633848 w 11413077"/>
              <a:gd name="connsiteY36" fmla="*/ 783609 h 801151"/>
              <a:gd name="connsiteX37" fmla="*/ 2633848 w 11413077"/>
              <a:gd name="connsiteY37" fmla="*/ 423522 h 801151"/>
              <a:gd name="connsiteX38" fmla="*/ 2754635 w 11413077"/>
              <a:gd name="connsiteY38" fmla="*/ 295557 h 801151"/>
              <a:gd name="connsiteX39" fmla="*/ 2874312 w 11413077"/>
              <a:gd name="connsiteY39" fmla="*/ 423522 h 801151"/>
              <a:gd name="connsiteX40" fmla="*/ 2874312 w 11413077"/>
              <a:gd name="connsiteY40" fmla="*/ 783609 h 801151"/>
              <a:gd name="connsiteX41" fmla="*/ 2966249 w 11413077"/>
              <a:gd name="connsiteY41" fmla="*/ 783609 h 801151"/>
              <a:gd name="connsiteX42" fmla="*/ 2966249 w 11413077"/>
              <a:gd name="connsiteY42" fmla="*/ 404883 h 801151"/>
              <a:gd name="connsiteX43" fmla="*/ 2788874 w 11413077"/>
              <a:gd name="connsiteY43" fmla="*/ 225387 h 801151"/>
              <a:gd name="connsiteX44" fmla="*/ 3345887 w 11413077"/>
              <a:gd name="connsiteY44" fmla="*/ 225387 h 801151"/>
              <a:gd name="connsiteX45" fmla="*/ 3190862 w 11413077"/>
              <a:gd name="connsiteY45" fmla="*/ 320617 h 801151"/>
              <a:gd name="connsiteX46" fmla="*/ 3190862 w 11413077"/>
              <a:gd name="connsiteY46" fmla="*/ 236351 h 801151"/>
              <a:gd name="connsiteX47" fmla="*/ 3098925 w 11413077"/>
              <a:gd name="connsiteY47" fmla="*/ 236351 h 801151"/>
              <a:gd name="connsiteX48" fmla="*/ 3098925 w 11413077"/>
              <a:gd name="connsiteY48" fmla="*/ 783609 h 801151"/>
              <a:gd name="connsiteX49" fmla="*/ 3190862 w 11413077"/>
              <a:gd name="connsiteY49" fmla="*/ 783609 h 801151"/>
              <a:gd name="connsiteX50" fmla="*/ 3190862 w 11413077"/>
              <a:gd name="connsiteY50" fmla="*/ 423522 h 801151"/>
              <a:gd name="connsiteX51" fmla="*/ 3311649 w 11413077"/>
              <a:gd name="connsiteY51" fmla="*/ 295557 h 801151"/>
              <a:gd name="connsiteX52" fmla="*/ 3431326 w 11413077"/>
              <a:gd name="connsiteY52" fmla="*/ 423522 h 801151"/>
              <a:gd name="connsiteX53" fmla="*/ 3431326 w 11413077"/>
              <a:gd name="connsiteY53" fmla="*/ 783609 h 801151"/>
              <a:gd name="connsiteX54" fmla="*/ 3523263 w 11413077"/>
              <a:gd name="connsiteY54" fmla="*/ 783609 h 801151"/>
              <a:gd name="connsiteX55" fmla="*/ 3523263 w 11413077"/>
              <a:gd name="connsiteY55" fmla="*/ 404883 h 801151"/>
              <a:gd name="connsiteX56" fmla="*/ 3345887 w 11413077"/>
              <a:gd name="connsiteY56" fmla="*/ 225387 h 801151"/>
              <a:gd name="connsiteX57" fmla="*/ 3892915 w 11413077"/>
              <a:gd name="connsiteY57" fmla="*/ 716729 h 801151"/>
              <a:gd name="connsiteX58" fmla="*/ 3735671 w 11413077"/>
              <a:gd name="connsiteY58" fmla="*/ 509823 h 801151"/>
              <a:gd name="connsiteX59" fmla="*/ 3892915 w 11413077"/>
              <a:gd name="connsiteY59" fmla="*/ 302918 h 801151"/>
              <a:gd name="connsiteX60" fmla="*/ 4050160 w 11413077"/>
              <a:gd name="connsiteY60" fmla="*/ 509823 h 801151"/>
              <a:gd name="connsiteX61" fmla="*/ 3892915 w 11413077"/>
              <a:gd name="connsiteY61" fmla="*/ 716729 h 801151"/>
              <a:gd name="connsiteX62" fmla="*/ 3897195 w 11413077"/>
              <a:gd name="connsiteY62" fmla="*/ 225387 h 801151"/>
              <a:gd name="connsiteX63" fmla="*/ 3639136 w 11413077"/>
              <a:gd name="connsiteY63" fmla="*/ 516558 h 801151"/>
              <a:gd name="connsiteX64" fmla="*/ 3888318 w 11413077"/>
              <a:gd name="connsiteY64" fmla="*/ 794573 h 801151"/>
              <a:gd name="connsiteX65" fmla="*/ 4146377 w 11413077"/>
              <a:gd name="connsiteY65" fmla="*/ 503402 h 801151"/>
              <a:gd name="connsiteX66" fmla="*/ 3897195 w 11413077"/>
              <a:gd name="connsiteY66" fmla="*/ 225387 h 801151"/>
              <a:gd name="connsiteX67" fmla="*/ 4953682 w 11413077"/>
              <a:gd name="connsiteY67" fmla="*/ 728789 h 801151"/>
              <a:gd name="connsiteX68" fmla="*/ 4847321 w 11413077"/>
              <a:gd name="connsiteY68" fmla="*/ 632463 h 801151"/>
              <a:gd name="connsiteX69" fmla="*/ 4940367 w 11413077"/>
              <a:gd name="connsiteY69" fmla="*/ 540522 h 801151"/>
              <a:gd name="connsiteX70" fmla="*/ 5007894 w 11413077"/>
              <a:gd name="connsiteY70" fmla="*/ 524077 h 801151"/>
              <a:gd name="connsiteX71" fmla="*/ 5082078 w 11413077"/>
              <a:gd name="connsiteY71" fmla="*/ 499956 h 801151"/>
              <a:gd name="connsiteX72" fmla="*/ 5082078 w 11413077"/>
              <a:gd name="connsiteY72" fmla="*/ 606150 h 801151"/>
              <a:gd name="connsiteX73" fmla="*/ 4953682 w 11413077"/>
              <a:gd name="connsiteY73" fmla="*/ 728789 h 801151"/>
              <a:gd name="connsiteX74" fmla="*/ 4982532 w 11413077"/>
              <a:gd name="connsiteY74" fmla="*/ 225387 h 801151"/>
              <a:gd name="connsiteX75" fmla="*/ 4758871 w 11413077"/>
              <a:gd name="connsiteY75" fmla="*/ 400497 h 801151"/>
              <a:gd name="connsiteX76" fmla="*/ 4844151 w 11413077"/>
              <a:gd name="connsiteY76" fmla="*/ 418040 h 801151"/>
              <a:gd name="connsiteX77" fmla="*/ 4975875 w 11413077"/>
              <a:gd name="connsiteY77" fmla="*/ 295400 h 801151"/>
              <a:gd name="connsiteX78" fmla="*/ 5082237 w 11413077"/>
              <a:gd name="connsiteY78" fmla="*/ 397208 h 801151"/>
              <a:gd name="connsiteX79" fmla="*/ 5082237 w 11413077"/>
              <a:gd name="connsiteY79" fmla="*/ 400497 h 801151"/>
              <a:gd name="connsiteX80" fmla="*/ 5050058 w 11413077"/>
              <a:gd name="connsiteY80" fmla="*/ 444196 h 801151"/>
              <a:gd name="connsiteX81" fmla="*/ 4890595 w 11413077"/>
              <a:gd name="connsiteY81" fmla="*/ 483667 h 801151"/>
              <a:gd name="connsiteX82" fmla="*/ 4755541 w 11413077"/>
              <a:gd name="connsiteY82" fmla="*/ 639041 h 801151"/>
              <a:gd name="connsiteX83" fmla="*/ 4928321 w 11413077"/>
              <a:gd name="connsiteY83" fmla="*/ 794416 h 801151"/>
              <a:gd name="connsiteX84" fmla="*/ 5082237 w 11413077"/>
              <a:gd name="connsiteY84" fmla="*/ 700283 h 801151"/>
              <a:gd name="connsiteX85" fmla="*/ 5093333 w 11413077"/>
              <a:gd name="connsiteY85" fmla="*/ 783452 h 801151"/>
              <a:gd name="connsiteX86" fmla="*/ 5187489 w 11413077"/>
              <a:gd name="connsiteY86" fmla="*/ 783452 h 801151"/>
              <a:gd name="connsiteX87" fmla="*/ 5173065 w 11413077"/>
              <a:gd name="connsiteY87" fmla="*/ 669584 h 801151"/>
              <a:gd name="connsiteX88" fmla="*/ 5173065 w 11413077"/>
              <a:gd name="connsiteY88" fmla="*/ 391726 h 801151"/>
              <a:gd name="connsiteX89" fmla="*/ 4982532 w 11413077"/>
              <a:gd name="connsiteY89" fmla="*/ 225387 h 801151"/>
              <a:gd name="connsiteX90" fmla="*/ 6542773 w 11413077"/>
              <a:gd name="connsiteY90" fmla="*/ 450775 h 801151"/>
              <a:gd name="connsiteX91" fmla="*/ 6692251 w 11413077"/>
              <a:gd name="connsiteY91" fmla="*/ 299786 h 801151"/>
              <a:gd name="connsiteX92" fmla="*/ 6826194 w 11413077"/>
              <a:gd name="connsiteY92" fmla="*/ 450775 h 801151"/>
              <a:gd name="connsiteX93" fmla="*/ 6542773 w 11413077"/>
              <a:gd name="connsiteY93" fmla="*/ 450775 h 801151"/>
              <a:gd name="connsiteX94" fmla="*/ 6692251 w 11413077"/>
              <a:gd name="connsiteY94" fmla="*/ 225387 h 801151"/>
              <a:gd name="connsiteX95" fmla="*/ 6444178 w 11413077"/>
              <a:gd name="connsiteY95" fmla="*/ 514366 h 801151"/>
              <a:gd name="connsiteX96" fmla="*/ 6692251 w 11413077"/>
              <a:gd name="connsiteY96" fmla="*/ 794573 h 801151"/>
              <a:gd name="connsiteX97" fmla="*/ 6918131 w 11413077"/>
              <a:gd name="connsiteY97" fmla="*/ 616174 h 801151"/>
              <a:gd name="connsiteX98" fmla="*/ 6833961 w 11413077"/>
              <a:gd name="connsiteY98" fmla="*/ 594246 h 801151"/>
              <a:gd name="connsiteX99" fmla="*/ 6701127 w 11413077"/>
              <a:gd name="connsiteY99" fmla="*/ 717825 h 801151"/>
              <a:gd name="connsiteX100" fmla="*/ 6539444 w 11413077"/>
              <a:gd name="connsiteY100" fmla="*/ 515305 h 801151"/>
              <a:gd name="connsiteX101" fmla="*/ 6919399 w 11413077"/>
              <a:gd name="connsiteY101" fmla="*/ 515305 h 801151"/>
              <a:gd name="connsiteX102" fmla="*/ 6919399 w 11413077"/>
              <a:gd name="connsiteY102" fmla="*/ 484606 h 801151"/>
              <a:gd name="connsiteX103" fmla="*/ 6692251 w 11413077"/>
              <a:gd name="connsiteY103" fmla="*/ 225387 h 801151"/>
              <a:gd name="connsiteX104" fmla="*/ 8290217 w 11413077"/>
              <a:gd name="connsiteY104" fmla="*/ 450775 h 801151"/>
              <a:gd name="connsiteX105" fmla="*/ 8439696 w 11413077"/>
              <a:gd name="connsiteY105" fmla="*/ 299786 h 801151"/>
              <a:gd name="connsiteX106" fmla="*/ 8573638 w 11413077"/>
              <a:gd name="connsiteY106" fmla="*/ 450775 h 801151"/>
              <a:gd name="connsiteX107" fmla="*/ 8290217 w 11413077"/>
              <a:gd name="connsiteY107" fmla="*/ 450775 h 801151"/>
              <a:gd name="connsiteX108" fmla="*/ 8439696 w 11413077"/>
              <a:gd name="connsiteY108" fmla="*/ 225387 h 801151"/>
              <a:gd name="connsiteX109" fmla="*/ 8191623 w 11413077"/>
              <a:gd name="connsiteY109" fmla="*/ 514366 h 801151"/>
              <a:gd name="connsiteX110" fmla="*/ 8439696 w 11413077"/>
              <a:gd name="connsiteY110" fmla="*/ 794573 h 801151"/>
              <a:gd name="connsiteX111" fmla="*/ 8665576 w 11413077"/>
              <a:gd name="connsiteY111" fmla="*/ 616174 h 801151"/>
              <a:gd name="connsiteX112" fmla="*/ 8581405 w 11413077"/>
              <a:gd name="connsiteY112" fmla="*/ 594246 h 801151"/>
              <a:gd name="connsiteX113" fmla="*/ 8448572 w 11413077"/>
              <a:gd name="connsiteY113" fmla="*/ 717825 h 801151"/>
              <a:gd name="connsiteX114" fmla="*/ 8286889 w 11413077"/>
              <a:gd name="connsiteY114" fmla="*/ 515305 h 801151"/>
              <a:gd name="connsiteX115" fmla="*/ 8666844 w 11413077"/>
              <a:gd name="connsiteY115" fmla="*/ 515305 h 801151"/>
              <a:gd name="connsiteX116" fmla="*/ 8666844 w 11413077"/>
              <a:gd name="connsiteY116" fmla="*/ 484606 h 801151"/>
              <a:gd name="connsiteX117" fmla="*/ 8439696 w 11413077"/>
              <a:gd name="connsiteY117" fmla="*/ 225387 h 801151"/>
              <a:gd name="connsiteX118" fmla="*/ 9844911 w 11413077"/>
              <a:gd name="connsiteY118" fmla="*/ 225387 h 801151"/>
              <a:gd name="connsiteX119" fmla="*/ 9590181 w 11413077"/>
              <a:gd name="connsiteY119" fmla="*/ 515462 h 801151"/>
              <a:gd name="connsiteX120" fmla="*/ 9840473 w 11413077"/>
              <a:gd name="connsiteY120" fmla="*/ 794573 h 801151"/>
              <a:gd name="connsiteX121" fmla="*/ 10067462 w 11413077"/>
              <a:gd name="connsiteY121" fmla="*/ 599728 h 801151"/>
              <a:gd name="connsiteX122" fmla="*/ 9979964 w 11413077"/>
              <a:gd name="connsiteY122" fmla="*/ 578896 h 801151"/>
              <a:gd name="connsiteX123" fmla="*/ 9847130 w 11413077"/>
              <a:gd name="connsiteY123" fmla="*/ 716729 h 801151"/>
              <a:gd name="connsiteX124" fmla="*/ 9686557 w 11413077"/>
              <a:gd name="connsiteY124" fmla="*/ 508727 h 801151"/>
              <a:gd name="connsiteX125" fmla="*/ 9842691 w 11413077"/>
              <a:gd name="connsiteY125" fmla="*/ 302918 h 801151"/>
              <a:gd name="connsiteX126" fmla="*/ 9979964 w 11413077"/>
              <a:gd name="connsiteY126" fmla="*/ 434172 h 801151"/>
              <a:gd name="connsiteX127" fmla="*/ 10067462 w 11413077"/>
              <a:gd name="connsiteY127" fmla="*/ 413341 h 801151"/>
              <a:gd name="connsiteX128" fmla="*/ 9844911 w 11413077"/>
              <a:gd name="connsiteY128" fmla="*/ 225387 h 801151"/>
              <a:gd name="connsiteX129" fmla="*/ 10644449 w 11413077"/>
              <a:gd name="connsiteY129" fmla="*/ 225387 h 801151"/>
              <a:gd name="connsiteX130" fmla="*/ 10489424 w 11413077"/>
              <a:gd name="connsiteY130" fmla="*/ 320617 h 801151"/>
              <a:gd name="connsiteX131" fmla="*/ 10489424 w 11413077"/>
              <a:gd name="connsiteY131" fmla="*/ 236351 h 801151"/>
              <a:gd name="connsiteX132" fmla="*/ 10397486 w 11413077"/>
              <a:gd name="connsiteY132" fmla="*/ 236351 h 801151"/>
              <a:gd name="connsiteX133" fmla="*/ 10397486 w 11413077"/>
              <a:gd name="connsiteY133" fmla="*/ 783609 h 801151"/>
              <a:gd name="connsiteX134" fmla="*/ 10489424 w 11413077"/>
              <a:gd name="connsiteY134" fmla="*/ 783609 h 801151"/>
              <a:gd name="connsiteX135" fmla="*/ 10489424 w 11413077"/>
              <a:gd name="connsiteY135" fmla="*/ 423522 h 801151"/>
              <a:gd name="connsiteX136" fmla="*/ 10610211 w 11413077"/>
              <a:gd name="connsiteY136" fmla="*/ 295557 h 801151"/>
              <a:gd name="connsiteX137" fmla="*/ 10729888 w 11413077"/>
              <a:gd name="connsiteY137" fmla="*/ 423522 h 801151"/>
              <a:gd name="connsiteX138" fmla="*/ 10729888 w 11413077"/>
              <a:gd name="connsiteY138" fmla="*/ 783609 h 801151"/>
              <a:gd name="connsiteX139" fmla="*/ 10821825 w 11413077"/>
              <a:gd name="connsiteY139" fmla="*/ 783609 h 801151"/>
              <a:gd name="connsiteX140" fmla="*/ 10821825 w 11413077"/>
              <a:gd name="connsiteY140" fmla="*/ 404883 h 801151"/>
              <a:gd name="connsiteX141" fmla="*/ 10644449 w 11413077"/>
              <a:gd name="connsiteY141" fmla="*/ 225387 h 801151"/>
              <a:gd name="connsiteX142" fmla="*/ 11036293 w 11413077"/>
              <a:gd name="connsiteY142" fmla="*/ 450775 h 801151"/>
              <a:gd name="connsiteX143" fmla="*/ 11185771 w 11413077"/>
              <a:gd name="connsiteY143" fmla="*/ 299786 h 801151"/>
              <a:gd name="connsiteX144" fmla="*/ 11319713 w 11413077"/>
              <a:gd name="connsiteY144" fmla="*/ 450775 h 801151"/>
              <a:gd name="connsiteX145" fmla="*/ 11036293 w 11413077"/>
              <a:gd name="connsiteY145" fmla="*/ 450775 h 801151"/>
              <a:gd name="connsiteX146" fmla="*/ 11185929 w 11413077"/>
              <a:gd name="connsiteY146" fmla="*/ 225387 h 801151"/>
              <a:gd name="connsiteX147" fmla="*/ 10937856 w 11413077"/>
              <a:gd name="connsiteY147" fmla="*/ 514366 h 801151"/>
              <a:gd name="connsiteX148" fmla="*/ 11185929 w 11413077"/>
              <a:gd name="connsiteY148" fmla="*/ 794573 h 801151"/>
              <a:gd name="connsiteX149" fmla="*/ 11411810 w 11413077"/>
              <a:gd name="connsiteY149" fmla="*/ 616174 h 801151"/>
              <a:gd name="connsiteX150" fmla="*/ 11327639 w 11413077"/>
              <a:gd name="connsiteY150" fmla="*/ 594246 h 801151"/>
              <a:gd name="connsiteX151" fmla="*/ 11194806 w 11413077"/>
              <a:gd name="connsiteY151" fmla="*/ 717825 h 801151"/>
              <a:gd name="connsiteX152" fmla="*/ 11033123 w 11413077"/>
              <a:gd name="connsiteY152" fmla="*/ 515305 h 801151"/>
              <a:gd name="connsiteX153" fmla="*/ 11413077 w 11413077"/>
              <a:gd name="connsiteY153" fmla="*/ 515305 h 801151"/>
              <a:gd name="connsiteX154" fmla="*/ 11413077 w 11413077"/>
              <a:gd name="connsiteY154" fmla="*/ 484606 h 801151"/>
              <a:gd name="connsiteX155" fmla="*/ 11185929 w 11413077"/>
              <a:gd name="connsiteY155" fmla="*/ 225387 h 801151"/>
              <a:gd name="connsiteX156" fmla="*/ 5470751 w 11413077"/>
              <a:gd name="connsiteY156" fmla="*/ 83169 h 801151"/>
              <a:gd name="connsiteX157" fmla="*/ 5378814 w 11413077"/>
              <a:gd name="connsiteY157" fmla="*/ 105097 h 801151"/>
              <a:gd name="connsiteX158" fmla="*/ 5378814 w 11413077"/>
              <a:gd name="connsiteY158" fmla="*/ 236351 h 801151"/>
              <a:gd name="connsiteX159" fmla="*/ 5272452 w 11413077"/>
              <a:gd name="connsiteY159" fmla="*/ 236351 h 801151"/>
              <a:gd name="connsiteX160" fmla="*/ 5272452 w 11413077"/>
              <a:gd name="connsiteY160" fmla="*/ 306364 h 801151"/>
              <a:gd name="connsiteX161" fmla="*/ 5378814 w 11413077"/>
              <a:gd name="connsiteY161" fmla="*/ 306364 h 801151"/>
              <a:gd name="connsiteX162" fmla="*/ 5378814 w 11413077"/>
              <a:gd name="connsiteY162" fmla="*/ 641234 h 801151"/>
              <a:gd name="connsiteX163" fmla="*/ 5530511 w 11413077"/>
              <a:gd name="connsiteY163" fmla="*/ 794416 h 801151"/>
              <a:gd name="connsiteX164" fmla="*/ 5649078 w 11413077"/>
              <a:gd name="connsiteY164" fmla="*/ 760428 h 801151"/>
              <a:gd name="connsiteX165" fmla="*/ 5623558 w 11413077"/>
              <a:gd name="connsiteY165" fmla="*/ 694801 h 801151"/>
              <a:gd name="connsiteX166" fmla="*/ 5542716 w 11413077"/>
              <a:gd name="connsiteY166" fmla="*/ 717825 h 801151"/>
              <a:gd name="connsiteX167" fmla="*/ 5470751 w 11413077"/>
              <a:gd name="connsiteY167" fmla="*/ 626981 h 801151"/>
              <a:gd name="connsiteX168" fmla="*/ 5470751 w 11413077"/>
              <a:gd name="connsiteY168" fmla="*/ 306364 h 801151"/>
              <a:gd name="connsiteX169" fmla="*/ 5634654 w 11413077"/>
              <a:gd name="connsiteY169" fmla="*/ 306364 h 801151"/>
              <a:gd name="connsiteX170" fmla="*/ 5634654 w 11413077"/>
              <a:gd name="connsiteY170" fmla="*/ 236351 h 801151"/>
              <a:gd name="connsiteX171" fmla="*/ 5470751 w 11413077"/>
              <a:gd name="connsiteY171" fmla="*/ 236351 h 801151"/>
              <a:gd name="connsiteX172" fmla="*/ 5470751 w 11413077"/>
              <a:gd name="connsiteY172" fmla="*/ 83169 h 801151"/>
              <a:gd name="connsiteX173" fmla="*/ 2397823 w 11413077"/>
              <a:gd name="connsiteY173" fmla="*/ 17386 h 801151"/>
              <a:gd name="connsiteX174" fmla="*/ 2301447 w 11413077"/>
              <a:gd name="connsiteY174" fmla="*/ 17386 h 801151"/>
              <a:gd name="connsiteX175" fmla="*/ 2301447 w 11413077"/>
              <a:gd name="connsiteY175" fmla="*/ 783452 h 801151"/>
              <a:gd name="connsiteX176" fmla="*/ 2397823 w 11413077"/>
              <a:gd name="connsiteY176" fmla="*/ 783452 h 801151"/>
              <a:gd name="connsiteX177" fmla="*/ 2397823 w 11413077"/>
              <a:gd name="connsiteY177" fmla="*/ 17386 h 801151"/>
              <a:gd name="connsiteX178" fmla="*/ 8064337 w 11413077"/>
              <a:gd name="connsiteY178" fmla="*/ 17386 h 801151"/>
              <a:gd name="connsiteX179" fmla="*/ 7918188 w 11413077"/>
              <a:gd name="connsiteY179" fmla="*/ 17386 h 801151"/>
              <a:gd name="connsiteX180" fmla="*/ 7688979 w 11413077"/>
              <a:gd name="connsiteY180" fmla="*/ 634656 h 801151"/>
              <a:gd name="connsiteX181" fmla="*/ 7458501 w 11413077"/>
              <a:gd name="connsiteY181" fmla="*/ 17386 h 801151"/>
              <a:gd name="connsiteX182" fmla="*/ 7305695 w 11413077"/>
              <a:gd name="connsiteY182" fmla="*/ 17386 h 801151"/>
              <a:gd name="connsiteX183" fmla="*/ 7305695 w 11413077"/>
              <a:gd name="connsiteY183" fmla="*/ 783452 h 801151"/>
              <a:gd name="connsiteX184" fmla="*/ 7402071 w 11413077"/>
              <a:gd name="connsiteY184" fmla="*/ 783452 h 801151"/>
              <a:gd name="connsiteX185" fmla="*/ 7402071 w 11413077"/>
              <a:gd name="connsiteY185" fmla="*/ 123579 h 801151"/>
              <a:gd name="connsiteX186" fmla="*/ 7649034 w 11413077"/>
              <a:gd name="connsiteY186" fmla="*/ 783452 h 801151"/>
              <a:gd name="connsiteX187" fmla="*/ 7723217 w 11413077"/>
              <a:gd name="connsiteY187" fmla="*/ 783452 h 801151"/>
              <a:gd name="connsiteX188" fmla="*/ 7967961 w 11413077"/>
              <a:gd name="connsiteY188" fmla="*/ 122483 h 801151"/>
              <a:gd name="connsiteX189" fmla="*/ 7967961 w 11413077"/>
              <a:gd name="connsiteY189" fmla="*/ 783452 h 801151"/>
              <a:gd name="connsiteX190" fmla="*/ 8064337 w 11413077"/>
              <a:gd name="connsiteY190" fmla="*/ 783452 h 801151"/>
              <a:gd name="connsiteX191" fmla="*/ 8064337 w 11413077"/>
              <a:gd name="connsiteY191" fmla="*/ 17386 h 801151"/>
              <a:gd name="connsiteX192" fmla="*/ 9007646 w 11413077"/>
              <a:gd name="connsiteY192" fmla="*/ 716729 h 801151"/>
              <a:gd name="connsiteX193" fmla="*/ 8855949 w 11413077"/>
              <a:gd name="connsiteY193" fmla="*/ 509823 h 801151"/>
              <a:gd name="connsiteX194" fmla="*/ 9007646 w 11413077"/>
              <a:gd name="connsiteY194" fmla="*/ 302918 h 801151"/>
              <a:gd name="connsiteX195" fmla="*/ 9159343 w 11413077"/>
              <a:gd name="connsiteY195" fmla="*/ 509823 h 801151"/>
              <a:gd name="connsiteX196" fmla="*/ 9007646 w 11413077"/>
              <a:gd name="connsiteY196" fmla="*/ 716729 h 801151"/>
              <a:gd name="connsiteX197" fmla="*/ 9249219 w 11413077"/>
              <a:gd name="connsiteY197" fmla="*/ 17386 h 801151"/>
              <a:gd name="connsiteX198" fmla="*/ 9157282 w 11413077"/>
              <a:gd name="connsiteY198" fmla="*/ 17386 h 801151"/>
              <a:gd name="connsiteX199" fmla="*/ 9157282 w 11413077"/>
              <a:gd name="connsiteY199" fmla="*/ 341292 h 801151"/>
              <a:gd name="connsiteX200" fmla="*/ 8992271 w 11413077"/>
              <a:gd name="connsiteY200" fmla="*/ 225231 h 801151"/>
              <a:gd name="connsiteX201" fmla="*/ 8759732 w 11413077"/>
              <a:gd name="connsiteY201" fmla="*/ 513113 h 801151"/>
              <a:gd name="connsiteX202" fmla="*/ 8984504 w 11413077"/>
              <a:gd name="connsiteY202" fmla="*/ 794416 h 801151"/>
              <a:gd name="connsiteX203" fmla="*/ 9157282 w 11413077"/>
              <a:gd name="connsiteY203" fmla="*/ 672873 h 801151"/>
              <a:gd name="connsiteX204" fmla="*/ 9157282 w 11413077"/>
              <a:gd name="connsiteY204" fmla="*/ 714536 h 801151"/>
              <a:gd name="connsiteX205" fmla="*/ 9162831 w 11413077"/>
              <a:gd name="connsiteY205" fmla="*/ 783452 h 801151"/>
              <a:gd name="connsiteX206" fmla="*/ 9255878 w 11413077"/>
              <a:gd name="connsiteY206" fmla="*/ 783452 h 801151"/>
              <a:gd name="connsiteX207" fmla="*/ 9249219 w 11413077"/>
              <a:gd name="connsiteY207" fmla="*/ 669584 h 801151"/>
              <a:gd name="connsiteX208" fmla="*/ 9249219 w 11413077"/>
              <a:gd name="connsiteY208" fmla="*/ 17386 h 801151"/>
              <a:gd name="connsiteX209" fmla="*/ 5784131 w 11413077"/>
              <a:gd name="connsiteY209" fmla="*/ 1096 h 801151"/>
              <a:gd name="connsiteX210" fmla="*/ 5718824 w 11413077"/>
              <a:gd name="connsiteY210" fmla="*/ 65627 h 801151"/>
              <a:gd name="connsiteX211" fmla="*/ 5784131 w 11413077"/>
              <a:gd name="connsiteY211" fmla="*/ 129061 h 801151"/>
              <a:gd name="connsiteX212" fmla="*/ 5848329 w 11413077"/>
              <a:gd name="connsiteY212" fmla="*/ 65627 h 801151"/>
              <a:gd name="connsiteX213" fmla="*/ 5784131 w 11413077"/>
              <a:gd name="connsiteY213" fmla="*/ 1096 h 801151"/>
              <a:gd name="connsiteX214" fmla="*/ 9428497 w 11413077"/>
              <a:gd name="connsiteY214" fmla="*/ 1096 h 801151"/>
              <a:gd name="connsiteX215" fmla="*/ 9363190 w 11413077"/>
              <a:gd name="connsiteY215" fmla="*/ 65627 h 801151"/>
              <a:gd name="connsiteX216" fmla="*/ 9428497 w 11413077"/>
              <a:gd name="connsiteY216" fmla="*/ 129061 h 801151"/>
              <a:gd name="connsiteX217" fmla="*/ 9492696 w 11413077"/>
              <a:gd name="connsiteY217" fmla="*/ 65627 h 801151"/>
              <a:gd name="connsiteX218" fmla="*/ 9428497 w 11413077"/>
              <a:gd name="connsiteY218" fmla="*/ 1096 h 801151"/>
              <a:gd name="connsiteX219" fmla="*/ 10219159 w 11413077"/>
              <a:gd name="connsiteY219" fmla="*/ 1096 h 801151"/>
              <a:gd name="connsiteX220" fmla="*/ 10153852 w 11413077"/>
              <a:gd name="connsiteY220" fmla="*/ 65627 h 801151"/>
              <a:gd name="connsiteX221" fmla="*/ 10219159 w 11413077"/>
              <a:gd name="connsiteY221" fmla="*/ 129061 h 801151"/>
              <a:gd name="connsiteX222" fmla="*/ 10283358 w 11413077"/>
              <a:gd name="connsiteY222" fmla="*/ 65627 h 801151"/>
              <a:gd name="connsiteX223" fmla="*/ 10219159 w 11413077"/>
              <a:gd name="connsiteY223" fmla="*/ 1096 h 801151"/>
              <a:gd name="connsiteX224" fmla="*/ 1651545 w 11413077"/>
              <a:gd name="connsiteY224" fmla="*/ 800994 h 801151"/>
              <a:gd name="connsiteX225" fmla="*/ 1908494 w 11413077"/>
              <a:gd name="connsiteY225" fmla="*/ 548197 h 801151"/>
              <a:gd name="connsiteX226" fmla="*/ 1908494 w 11413077"/>
              <a:gd name="connsiteY226" fmla="*/ 17542 h 801151"/>
              <a:gd name="connsiteX227" fmla="*/ 1771222 w 11413077"/>
              <a:gd name="connsiteY227" fmla="*/ 17542 h 801151"/>
              <a:gd name="connsiteX228" fmla="*/ 1771222 w 11413077"/>
              <a:gd name="connsiteY228" fmla="*/ 583282 h 801151"/>
              <a:gd name="connsiteX229" fmla="*/ 1651545 w 11413077"/>
              <a:gd name="connsiteY229" fmla="*/ 729885 h 801151"/>
              <a:gd name="connsiteX230" fmla="*/ 1531867 w 11413077"/>
              <a:gd name="connsiteY230" fmla="*/ 572318 h 801151"/>
              <a:gd name="connsiteX231" fmla="*/ 1531867 w 11413077"/>
              <a:gd name="connsiteY231" fmla="*/ 467221 h 801151"/>
              <a:gd name="connsiteX232" fmla="*/ 1394595 w 11413077"/>
              <a:gd name="connsiteY232" fmla="*/ 501209 h 801151"/>
              <a:gd name="connsiteX233" fmla="*/ 1394595 w 11413077"/>
              <a:gd name="connsiteY233" fmla="*/ 548197 h 801151"/>
              <a:gd name="connsiteX234" fmla="*/ 1651545 w 11413077"/>
              <a:gd name="connsiteY234" fmla="*/ 800994 h 801151"/>
              <a:gd name="connsiteX235" fmla="*/ 920642 w 11413077"/>
              <a:gd name="connsiteY235" fmla="*/ 721114 h 801151"/>
              <a:gd name="connsiteX236" fmla="*/ 748973 w 11413077"/>
              <a:gd name="connsiteY236" fmla="*/ 544908 h 801151"/>
              <a:gd name="connsiteX237" fmla="*/ 816499 w 11413077"/>
              <a:gd name="connsiteY237" fmla="*/ 405979 h 801151"/>
              <a:gd name="connsiteX238" fmla="*/ 1066791 w 11413077"/>
              <a:gd name="connsiteY238" fmla="*/ 676319 h 801151"/>
              <a:gd name="connsiteX239" fmla="*/ 920642 w 11413077"/>
              <a:gd name="connsiteY239" fmla="*/ 721114 h 801151"/>
              <a:gd name="connsiteX240" fmla="*/ 1054585 w 11413077"/>
              <a:gd name="connsiteY240" fmla="*/ 329388 h 801151"/>
              <a:gd name="connsiteX241" fmla="*/ 1199625 w 11413077"/>
              <a:gd name="connsiteY241" fmla="*/ 469413 h 801151"/>
              <a:gd name="connsiteX242" fmla="*/ 1164118 w 11413077"/>
              <a:gd name="connsiteY242" fmla="*/ 586571 h 801151"/>
              <a:gd name="connsiteX243" fmla="*/ 947114 w 11413077"/>
              <a:gd name="connsiteY243" fmla="*/ 350220 h 801151"/>
              <a:gd name="connsiteX244" fmla="*/ 1054585 w 11413077"/>
              <a:gd name="connsiteY244" fmla="*/ 329388 h 801151"/>
              <a:gd name="connsiteX245" fmla="*/ 920642 w 11413077"/>
              <a:gd name="connsiteY245" fmla="*/ 57952 h 801151"/>
              <a:gd name="connsiteX246" fmla="*/ 1024785 w 11413077"/>
              <a:gd name="connsiteY246" fmla="*/ 163050 h 801151"/>
              <a:gd name="connsiteX247" fmla="*/ 917313 w 11413077"/>
              <a:gd name="connsiteY247" fmla="*/ 318424 h 801151"/>
              <a:gd name="connsiteX248" fmla="*/ 869760 w 11413077"/>
              <a:gd name="connsiteY248" fmla="*/ 265954 h 801151"/>
              <a:gd name="connsiteX249" fmla="*/ 815548 w 11413077"/>
              <a:gd name="connsiteY249" fmla="*/ 157568 h 801151"/>
              <a:gd name="connsiteX250" fmla="*/ 920642 w 11413077"/>
              <a:gd name="connsiteY250" fmla="*/ 57952 h 801151"/>
              <a:gd name="connsiteX251" fmla="*/ 1198515 w 11413077"/>
              <a:gd name="connsiteY251" fmla="*/ 623692 h 801151"/>
              <a:gd name="connsiteX252" fmla="*/ 1292672 w 11413077"/>
              <a:gd name="connsiteY252" fmla="*/ 410208 h 801151"/>
              <a:gd name="connsiteX253" fmla="*/ 1147632 w 11413077"/>
              <a:gd name="connsiteY253" fmla="*/ 271279 h 801151"/>
              <a:gd name="connsiteX254" fmla="*/ 1014799 w 11413077"/>
              <a:gd name="connsiteY254" fmla="*/ 297593 h 801151"/>
              <a:gd name="connsiteX255" fmla="*/ 1012580 w 11413077"/>
              <a:gd name="connsiteY255" fmla="*/ 293207 h 801151"/>
              <a:gd name="connsiteX256" fmla="*/ 1132257 w 11413077"/>
              <a:gd name="connsiteY256" fmla="*/ 148796 h 801151"/>
              <a:gd name="connsiteX257" fmla="*/ 923971 w 11413077"/>
              <a:gd name="connsiteY257" fmla="*/ 0 h 801151"/>
              <a:gd name="connsiteX258" fmla="*/ 695871 w 11413077"/>
              <a:gd name="connsiteY258" fmla="*/ 189363 h 801151"/>
              <a:gd name="connsiteX259" fmla="*/ 784480 w 11413077"/>
              <a:gd name="connsiteY259" fmla="*/ 372148 h 801151"/>
              <a:gd name="connsiteX260" fmla="*/ 785589 w 11413077"/>
              <a:gd name="connsiteY260" fmla="*/ 374340 h 801151"/>
              <a:gd name="connsiteX261" fmla="*/ 627235 w 11413077"/>
              <a:gd name="connsiteY261" fmla="*/ 594246 h 801151"/>
              <a:gd name="connsiteX262" fmla="*/ 849787 w 11413077"/>
              <a:gd name="connsiteY262" fmla="*/ 801151 h 801151"/>
              <a:gd name="connsiteX263" fmla="*/ 1100079 w 11413077"/>
              <a:gd name="connsiteY263" fmla="*/ 712500 h 801151"/>
              <a:gd name="connsiteX264" fmla="*/ 1166496 w 11413077"/>
              <a:gd name="connsiteY264" fmla="*/ 783609 h 801151"/>
              <a:gd name="connsiteX265" fmla="*/ 1340384 w 11413077"/>
              <a:gd name="connsiteY265" fmla="*/ 783609 h 801151"/>
              <a:gd name="connsiteX266" fmla="*/ 1340384 w 11413077"/>
              <a:gd name="connsiteY266" fmla="*/ 778127 h 801151"/>
              <a:gd name="connsiteX267" fmla="*/ 1198515 w 11413077"/>
              <a:gd name="connsiteY267" fmla="*/ 623692 h 801151"/>
              <a:gd name="connsiteX268" fmla="*/ 256949 w 11413077"/>
              <a:gd name="connsiteY268" fmla="*/ 800994 h 801151"/>
              <a:gd name="connsiteX269" fmla="*/ 513898 w 11413077"/>
              <a:gd name="connsiteY269" fmla="*/ 548197 h 801151"/>
              <a:gd name="connsiteX270" fmla="*/ 513898 w 11413077"/>
              <a:gd name="connsiteY270" fmla="*/ 17542 h 801151"/>
              <a:gd name="connsiteX271" fmla="*/ 376626 w 11413077"/>
              <a:gd name="connsiteY271" fmla="*/ 17542 h 801151"/>
              <a:gd name="connsiteX272" fmla="*/ 376626 w 11413077"/>
              <a:gd name="connsiteY272" fmla="*/ 583282 h 801151"/>
              <a:gd name="connsiteX273" fmla="*/ 256949 w 11413077"/>
              <a:gd name="connsiteY273" fmla="*/ 729885 h 801151"/>
              <a:gd name="connsiteX274" fmla="*/ 137272 w 11413077"/>
              <a:gd name="connsiteY274" fmla="*/ 572318 h 801151"/>
              <a:gd name="connsiteX275" fmla="*/ 137272 w 11413077"/>
              <a:gd name="connsiteY275" fmla="*/ 467221 h 801151"/>
              <a:gd name="connsiteX276" fmla="*/ 0 w 11413077"/>
              <a:gd name="connsiteY276" fmla="*/ 501209 h 801151"/>
              <a:gd name="connsiteX277" fmla="*/ 0 w 11413077"/>
              <a:gd name="connsiteY277" fmla="*/ 548197 h 801151"/>
              <a:gd name="connsiteX278" fmla="*/ 256949 w 11413077"/>
              <a:gd name="connsiteY278" fmla="*/ 800994 h 8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1413077" h="801151">
                <a:moveTo>
                  <a:pt x="4672481" y="236351"/>
                </a:moveTo>
                <a:lnTo>
                  <a:pt x="4578324" y="236351"/>
                </a:lnTo>
                <a:lnTo>
                  <a:pt x="4436614" y="678512"/>
                </a:lnTo>
                <a:lnTo>
                  <a:pt x="4293794" y="236351"/>
                </a:lnTo>
                <a:lnTo>
                  <a:pt x="4196308" y="236351"/>
                </a:lnTo>
                <a:lnTo>
                  <a:pt x="4376855" y="783609"/>
                </a:lnTo>
                <a:lnTo>
                  <a:pt x="4492093" y="783609"/>
                </a:lnTo>
                <a:lnTo>
                  <a:pt x="4672481" y="236351"/>
                </a:lnTo>
                <a:moveTo>
                  <a:pt x="5829624" y="236351"/>
                </a:moveTo>
                <a:lnTo>
                  <a:pt x="5737687" y="236351"/>
                </a:lnTo>
                <a:lnTo>
                  <a:pt x="5737687" y="783609"/>
                </a:lnTo>
                <a:lnTo>
                  <a:pt x="5829624" y="783609"/>
                </a:lnTo>
                <a:lnTo>
                  <a:pt x="5829624" y="236351"/>
                </a:lnTo>
                <a:close/>
                <a:moveTo>
                  <a:pt x="6394405" y="236351"/>
                </a:moveTo>
                <a:lnTo>
                  <a:pt x="6300249" y="236351"/>
                </a:lnTo>
                <a:lnTo>
                  <a:pt x="6158538" y="678512"/>
                </a:lnTo>
                <a:lnTo>
                  <a:pt x="6015718" y="236351"/>
                </a:lnTo>
                <a:lnTo>
                  <a:pt x="5918233" y="236351"/>
                </a:lnTo>
                <a:lnTo>
                  <a:pt x="6098779" y="783609"/>
                </a:lnTo>
                <a:lnTo>
                  <a:pt x="6214018" y="783609"/>
                </a:lnTo>
                <a:lnTo>
                  <a:pt x="6394405" y="236351"/>
                </a:lnTo>
                <a:moveTo>
                  <a:pt x="9473991" y="236351"/>
                </a:moveTo>
                <a:lnTo>
                  <a:pt x="9382053" y="236351"/>
                </a:lnTo>
                <a:lnTo>
                  <a:pt x="9382053" y="783609"/>
                </a:lnTo>
                <a:lnTo>
                  <a:pt x="9473991" y="783609"/>
                </a:lnTo>
                <a:lnTo>
                  <a:pt x="9473991" y="236351"/>
                </a:lnTo>
                <a:close/>
                <a:moveTo>
                  <a:pt x="10264494" y="236351"/>
                </a:moveTo>
                <a:lnTo>
                  <a:pt x="10172556" y="236351"/>
                </a:lnTo>
                <a:lnTo>
                  <a:pt x="10172556" y="783609"/>
                </a:lnTo>
                <a:lnTo>
                  <a:pt x="10264494" y="783609"/>
                </a:lnTo>
                <a:lnTo>
                  <a:pt x="10264494" y="236351"/>
                </a:lnTo>
                <a:close/>
                <a:moveTo>
                  <a:pt x="2788874" y="225387"/>
                </a:moveTo>
                <a:cubicBezTo>
                  <a:pt x="2710251" y="225387"/>
                  <a:pt x="2656040" y="262665"/>
                  <a:pt x="2633848" y="320617"/>
                </a:cubicBezTo>
                <a:lnTo>
                  <a:pt x="2633848" y="236351"/>
                </a:lnTo>
                <a:lnTo>
                  <a:pt x="2541911" y="236351"/>
                </a:lnTo>
                <a:lnTo>
                  <a:pt x="2541911" y="783609"/>
                </a:lnTo>
                <a:lnTo>
                  <a:pt x="2633848" y="783609"/>
                </a:lnTo>
                <a:lnTo>
                  <a:pt x="2633848" y="423522"/>
                </a:lnTo>
                <a:cubicBezTo>
                  <a:pt x="2633848" y="346931"/>
                  <a:pt x="2672684" y="295557"/>
                  <a:pt x="2754635" y="295557"/>
                </a:cubicBezTo>
                <a:cubicBezTo>
                  <a:pt x="2835476" y="295557"/>
                  <a:pt x="2874312" y="346931"/>
                  <a:pt x="2874312" y="423522"/>
                </a:cubicBezTo>
                <a:lnTo>
                  <a:pt x="2874312" y="783609"/>
                </a:lnTo>
                <a:lnTo>
                  <a:pt x="2966249" y="783609"/>
                </a:lnTo>
                <a:lnTo>
                  <a:pt x="2966249" y="404883"/>
                </a:lnTo>
                <a:cubicBezTo>
                  <a:pt x="2966091" y="301978"/>
                  <a:pt x="2900625" y="225387"/>
                  <a:pt x="2788874" y="225387"/>
                </a:cubicBezTo>
                <a:moveTo>
                  <a:pt x="3345887" y="225387"/>
                </a:moveTo>
                <a:cubicBezTo>
                  <a:pt x="3267265" y="225387"/>
                  <a:pt x="3213054" y="262665"/>
                  <a:pt x="3190862" y="320617"/>
                </a:cubicBezTo>
                <a:lnTo>
                  <a:pt x="3190862" y="236351"/>
                </a:lnTo>
                <a:lnTo>
                  <a:pt x="3098925" y="236351"/>
                </a:lnTo>
                <a:lnTo>
                  <a:pt x="3098925" y="783609"/>
                </a:lnTo>
                <a:lnTo>
                  <a:pt x="3190862" y="783609"/>
                </a:lnTo>
                <a:lnTo>
                  <a:pt x="3190862" y="423522"/>
                </a:lnTo>
                <a:cubicBezTo>
                  <a:pt x="3190862" y="346931"/>
                  <a:pt x="3229698" y="295557"/>
                  <a:pt x="3311649" y="295557"/>
                </a:cubicBezTo>
                <a:cubicBezTo>
                  <a:pt x="3392490" y="295557"/>
                  <a:pt x="3431326" y="346931"/>
                  <a:pt x="3431326" y="423522"/>
                </a:cubicBezTo>
                <a:lnTo>
                  <a:pt x="3431326" y="783609"/>
                </a:lnTo>
                <a:lnTo>
                  <a:pt x="3523263" y="783609"/>
                </a:lnTo>
                <a:lnTo>
                  <a:pt x="3523263" y="404883"/>
                </a:lnTo>
                <a:cubicBezTo>
                  <a:pt x="3523105" y="301978"/>
                  <a:pt x="3457639" y="225387"/>
                  <a:pt x="3345887" y="225387"/>
                </a:cubicBezTo>
                <a:moveTo>
                  <a:pt x="3892915" y="716729"/>
                </a:moveTo>
                <a:cubicBezTo>
                  <a:pt x="3799868" y="716729"/>
                  <a:pt x="3735671" y="651102"/>
                  <a:pt x="3735671" y="509823"/>
                </a:cubicBezTo>
                <a:cubicBezTo>
                  <a:pt x="3735671" y="367605"/>
                  <a:pt x="3798759" y="302918"/>
                  <a:pt x="3892915" y="302918"/>
                </a:cubicBezTo>
                <a:cubicBezTo>
                  <a:pt x="3985962" y="302918"/>
                  <a:pt x="4050160" y="367449"/>
                  <a:pt x="4050160" y="509823"/>
                </a:cubicBezTo>
                <a:cubicBezTo>
                  <a:pt x="4050160" y="651102"/>
                  <a:pt x="3988023" y="716729"/>
                  <a:pt x="3892915" y="716729"/>
                </a:cubicBezTo>
                <a:moveTo>
                  <a:pt x="3897195" y="225387"/>
                </a:moveTo>
                <a:cubicBezTo>
                  <a:pt x="3731074" y="225387"/>
                  <a:pt x="3639136" y="345834"/>
                  <a:pt x="3639136" y="516558"/>
                </a:cubicBezTo>
                <a:cubicBezTo>
                  <a:pt x="3639136" y="689476"/>
                  <a:pt x="3733293" y="794573"/>
                  <a:pt x="3888318" y="794573"/>
                </a:cubicBezTo>
                <a:cubicBezTo>
                  <a:pt x="4055549" y="794573"/>
                  <a:pt x="4146377" y="674126"/>
                  <a:pt x="4146377" y="503402"/>
                </a:cubicBezTo>
                <a:cubicBezTo>
                  <a:pt x="4146536" y="330485"/>
                  <a:pt x="4053489" y="225387"/>
                  <a:pt x="3897195" y="225387"/>
                </a:cubicBezTo>
                <a:moveTo>
                  <a:pt x="4953682" y="728789"/>
                </a:moveTo>
                <a:cubicBezTo>
                  <a:pt x="4890595" y="728789"/>
                  <a:pt x="4847321" y="693704"/>
                  <a:pt x="4847321" y="632463"/>
                </a:cubicBezTo>
                <a:cubicBezTo>
                  <a:pt x="4847321" y="581089"/>
                  <a:pt x="4877280" y="555872"/>
                  <a:pt x="4940367" y="540522"/>
                </a:cubicBezTo>
                <a:lnTo>
                  <a:pt x="5007894" y="524077"/>
                </a:lnTo>
                <a:cubicBezTo>
                  <a:pt x="5050058" y="514209"/>
                  <a:pt x="5073201" y="507631"/>
                  <a:pt x="5082078" y="499956"/>
                </a:cubicBezTo>
                <a:lnTo>
                  <a:pt x="5082078" y="606150"/>
                </a:lnTo>
                <a:cubicBezTo>
                  <a:pt x="5082237" y="687283"/>
                  <a:pt x="5025647" y="728789"/>
                  <a:pt x="4953682" y="728789"/>
                </a:cubicBezTo>
                <a:moveTo>
                  <a:pt x="4982532" y="225387"/>
                </a:moveTo>
                <a:cubicBezTo>
                  <a:pt x="4848589" y="225387"/>
                  <a:pt x="4765528" y="305268"/>
                  <a:pt x="4758871" y="400497"/>
                </a:cubicBezTo>
                <a:lnTo>
                  <a:pt x="4844151" y="418040"/>
                </a:lnTo>
                <a:cubicBezTo>
                  <a:pt x="4848589" y="348027"/>
                  <a:pt x="4891704" y="295400"/>
                  <a:pt x="4975875" y="295400"/>
                </a:cubicBezTo>
                <a:cubicBezTo>
                  <a:pt x="5046730" y="295400"/>
                  <a:pt x="5082237" y="333774"/>
                  <a:pt x="5082237" y="397208"/>
                </a:cubicBezTo>
                <a:lnTo>
                  <a:pt x="5082237" y="400497"/>
                </a:lnTo>
                <a:cubicBezTo>
                  <a:pt x="5082237" y="426811"/>
                  <a:pt x="5074470" y="437775"/>
                  <a:pt x="5050058" y="444196"/>
                </a:cubicBezTo>
                <a:lnTo>
                  <a:pt x="4890595" y="483667"/>
                </a:lnTo>
                <a:cubicBezTo>
                  <a:pt x="4805315" y="505594"/>
                  <a:pt x="4755541" y="561354"/>
                  <a:pt x="4755541" y="639041"/>
                </a:cubicBezTo>
                <a:cubicBezTo>
                  <a:pt x="4755541" y="737560"/>
                  <a:pt x="4829726" y="794416"/>
                  <a:pt x="4928321" y="794416"/>
                </a:cubicBezTo>
                <a:cubicBezTo>
                  <a:pt x="5011381" y="794416"/>
                  <a:pt x="5066702" y="754946"/>
                  <a:pt x="5082237" y="700283"/>
                </a:cubicBezTo>
                <a:cubicBezTo>
                  <a:pt x="5084455" y="751657"/>
                  <a:pt x="5088894" y="773585"/>
                  <a:pt x="5093333" y="783452"/>
                </a:cubicBezTo>
                <a:lnTo>
                  <a:pt x="5187489" y="783452"/>
                </a:lnTo>
                <a:cubicBezTo>
                  <a:pt x="5177503" y="754946"/>
                  <a:pt x="5173065" y="715632"/>
                  <a:pt x="5173065" y="669584"/>
                </a:cubicBezTo>
                <a:lnTo>
                  <a:pt x="5173065" y="391726"/>
                </a:lnTo>
                <a:cubicBezTo>
                  <a:pt x="5173065" y="288822"/>
                  <a:pt x="5100941" y="225387"/>
                  <a:pt x="4982532" y="225387"/>
                </a:cubicBezTo>
                <a:moveTo>
                  <a:pt x="6542773" y="450775"/>
                </a:moveTo>
                <a:cubicBezTo>
                  <a:pt x="6554979" y="354449"/>
                  <a:pt x="6604751" y="299786"/>
                  <a:pt x="6692251" y="299786"/>
                </a:cubicBezTo>
                <a:cubicBezTo>
                  <a:pt x="6775311" y="299786"/>
                  <a:pt x="6823975" y="349123"/>
                  <a:pt x="6826194" y="450775"/>
                </a:cubicBezTo>
                <a:lnTo>
                  <a:pt x="6542773" y="450775"/>
                </a:lnTo>
                <a:moveTo>
                  <a:pt x="6692251" y="225387"/>
                </a:moveTo>
                <a:cubicBezTo>
                  <a:pt x="6546102" y="225387"/>
                  <a:pt x="6444178" y="327195"/>
                  <a:pt x="6444178" y="514366"/>
                </a:cubicBezTo>
                <a:cubicBezTo>
                  <a:pt x="6444178" y="693861"/>
                  <a:pt x="6538335" y="794573"/>
                  <a:pt x="6692251" y="794573"/>
                </a:cubicBezTo>
                <a:cubicBezTo>
                  <a:pt x="6818585" y="794573"/>
                  <a:pt x="6898317" y="723464"/>
                  <a:pt x="6918131" y="616174"/>
                </a:cubicBezTo>
                <a:lnTo>
                  <a:pt x="6833961" y="594246"/>
                </a:lnTo>
                <a:cubicBezTo>
                  <a:pt x="6819537" y="686186"/>
                  <a:pt x="6769763" y="717825"/>
                  <a:pt x="6701127" y="717825"/>
                </a:cubicBezTo>
                <a:cubicBezTo>
                  <a:pt x="6591436" y="717825"/>
                  <a:pt x="6542773" y="637945"/>
                  <a:pt x="6539444" y="515305"/>
                </a:cubicBezTo>
                <a:lnTo>
                  <a:pt x="6919399" y="515305"/>
                </a:lnTo>
                <a:lnTo>
                  <a:pt x="6919399" y="484606"/>
                </a:lnTo>
                <a:cubicBezTo>
                  <a:pt x="6919241" y="293207"/>
                  <a:pt x="6814147" y="225387"/>
                  <a:pt x="6692251" y="225387"/>
                </a:cubicBezTo>
                <a:moveTo>
                  <a:pt x="8290217" y="450775"/>
                </a:moveTo>
                <a:cubicBezTo>
                  <a:pt x="8302423" y="354449"/>
                  <a:pt x="8352196" y="299786"/>
                  <a:pt x="8439696" y="299786"/>
                </a:cubicBezTo>
                <a:cubicBezTo>
                  <a:pt x="8522756" y="299786"/>
                  <a:pt x="8571420" y="349123"/>
                  <a:pt x="8573638" y="450775"/>
                </a:cubicBezTo>
                <a:lnTo>
                  <a:pt x="8290217" y="450775"/>
                </a:lnTo>
                <a:moveTo>
                  <a:pt x="8439696" y="225387"/>
                </a:moveTo>
                <a:cubicBezTo>
                  <a:pt x="8293547" y="225387"/>
                  <a:pt x="8191623" y="327195"/>
                  <a:pt x="8191623" y="514366"/>
                </a:cubicBezTo>
                <a:cubicBezTo>
                  <a:pt x="8191623" y="693861"/>
                  <a:pt x="8285780" y="794573"/>
                  <a:pt x="8439696" y="794573"/>
                </a:cubicBezTo>
                <a:cubicBezTo>
                  <a:pt x="8566030" y="794573"/>
                  <a:pt x="8645762" y="723464"/>
                  <a:pt x="8665576" y="616174"/>
                </a:cubicBezTo>
                <a:lnTo>
                  <a:pt x="8581405" y="594246"/>
                </a:lnTo>
                <a:cubicBezTo>
                  <a:pt x="8566981" y="686186"/>
                  <a:pt x="8517208" y="717825"/>
                  <a:pt x="8448572" y="717825"/>
                </a:cubicBezTo>
                <a:cubicBezTo>
                  <a:pt x="8338881" y="717825"/>
                  <a:pt x="8290217" y="637945"/>
                  <a:pt x="8286889" y="515305"/>
                </a:cubicBezTo>
                <a:lnTo>
                  <a:pt x="8666844" y="515305"/>
                </a:lnTo>
                <a:lnTo>
                  <a:pt x="8666844" y="484606"/>
                </a:lnTo>
                <a:cubicBezTo>
                  <a:pt x="8666685" y="293207"/>
                  <a:pt x="8561433" y="225387"/>
                  <a:pt x="8439696" y="225387"/>
                </a:cubicBezTo>
                <a:moveTo>
                  <a:pt x="9844911" y="225387"/>
                </a:moveTo>
                <a:cubicBezTo>
                  <a:pt x="9693214" y="225387"/>
                  <a:pt x="9590181" y="330485"/>
                  <a:pt x="9590181" y="515462"/>
                </a:cubicBezTo>
                <a:cubicBezTo>
                  <a:pt x="9590181" y="697150"/>
                  <a:pt x="9690994" y="794573"/>
                  <a:pt x="9840473" y="794573"/>
                </a:cubicBezTo>
                <a:cubicBezTo>
                  <a:pt x="9975525" y="794573"/>
                  <a:pt x="10052087" y="712500"/>
                  <a:pt x="10067462" y="599728"/>
                </a:cubicBezTo>
                <a:lnTo>
                  <a:pt x="9979964" y="578896"/>
                </a:lnTo>
                <a:cubicBezTo>
                  <a:pt x="9964429" y="681801"/>
                  <a:pt x="9920204" y="716729"/>
                  <a:pt x="9847130" y="716729"/>
                </a:cubicBezTo>
                <a:cubicBezTo>
                  <a:pt x="9740768" y="716729"/>
                  <a:pt x="9686557" y="640138"/>
                  <a:pt x="9686557" y="508727"/>
                </a:cubicBezTo>
                <a:cubicBezTo>
                  <a:pt x="9686557" y="371991"/>
                  <a:pt x="9744097" y="302918"/>
                  <a:pt x="9842691" y="302918"/>
                </a:cubicBezTo>
                <a:cubicBezTo>
                  <a:pt x="9912437" y="302918"/>
                  <a:pt x="9963478" y="336906"/>
                  <a:pt x="9979964" y="434172"/>
                </a:cubicBezTo>
                <a:lnTo>
                  <a:pt x="10067462" y="413341"/>
                </a:lnTo>
                <a:cubicBezTo>
                  <a:pt x="10051928" y="301978"/>
                  <a:pt x="9975525" y="225387"/>
                  <a:pt x="9844911" y="225387"/>
                </a:cubicBezTo>
                <a:moveTo>
                  <a:pt x="10644449" y="225387"/>
                </a:moveTo>
                <a:cubicBezTo>
                  <a:pt x="10565826" y="225387"/>
                  <a:pt x="10511615" y="262665"/>
                  <a:pt x="10489424" y="320617"/>
                </a:cubicBezTo>
                <a:lnTo>
                  <a:pt x="10489424" y="236351"/>
                </a:lnTo>
                <a:lnTo>
                  <a:pt x="10397486" y="236351"/>
                </a:lnTo>
                <a:lnTo>
                  <a:pt x="10397486" y="783609"/>
                </a:lnTo>
                <a:lnTo>
                  <a:pt x="10489424" y="783609"/>
                </a:lnTo>
                <a:lnTo>
                  <a:pt x="10489424" y="423522"/>
                </a:lnTo>
                <a:cubicBezTo>
                  <a:pt x="10489424" y="346931"/>
                  <a:pt x="10528259" y="295557"/>
                  <a:pt x="10610211" y="295557"/>
                </a:cubicBezTo>
                <a:cubicBezTo>
                  <a:pt x="10691052" y="295557"/>
                  <a:pt x="10729888" y="346931"/>
                  <a:pt x="10729888" y="423522"/>
                </a:cubicBezTo>
                <a:lnTo>
                  <a:pt x="10729888" y="783609"/>
                </a:lnTo>
                <a:lnTo>
                  <a:pt x="10821825" y="783609"/>
                </a:lnTo>
                <a:lnTo>
                  <a:pt x="10821825" y="404883"/>
                </a:lnTo>
                <a:cubicBezTo>
                  <a:pt x="10821666" y="301978"/>
                  <a:pt x="10756200" y="225387"/>
                  <a:pt x="10644449" y="225387"/>
                </a:cubicBezTo>
                <a:moveTo>
                  <a:pt x="11036293" y="450775"/>
                </a:moveTo>
                <a:cubicBezTo>
                  <a:pt x="11048498" y="354449"/>
                  <a:pt x="11098271" y="299786"/>
                  <a:pt x="11185771" y="299786"/>
                </a:cubicBezTo>
                <a:cubicBezTo>
                  <a:pt x="11268831" y="299786"/>
                  <a:pt x="11317495" y="349123"/>
                  <a:pt x="11319713" y="450775"/>
                </a:cubicBezTo>
                <a:lnTo>
                  <a:pt x="11036293" y="450775"/>
                </a:lnTo>
                <a:moveTo>
                  <a:pt x="11185929" y="225387"/>
                </a:moveTo>
                <a:cubicBezTo>
                  <a:pt x="11039780" y="225387"/>
                  <a:pt x="10937856" y="327195"/>
                  <a:pt x="10937856" y="514366"/>
                </a:cubicBezTo>
                <a:cubicBezTo>
                  <a:pt x="10937856" y="693861"/>
                  <a:pt x="11032013" y="794573"/>
                  <a:pt x="11185929" y="794573"/>
                </a:cubicBezTo>
                <a:cubicBezTo>
                  <a:pt x="11312263" y="794573"/>
                  <a:pt x="11391996" y="723464"/>
                  <a:pt x="11411810" y="616174"/>
                </a:cubicBezTo>
                <a:lnTo>
                  <a:pt x="11327639" y="594246"/>
                </a:lnTo>
                <a:cubicBezTo>
                  <a:pt x="11313214" y="686186"/>
                  <a:pt x="11263441" y="717825"/>
                  <a:pt x="11194806" y="717825"/>
                </a:cubicBezTo>
                <a:cubicBezTo>
                  <a:pt x="11085114" y="717825"/>
                  <a:pt x="11036451" y="637945"/>
                  <a:pt x="11033123" y="515305"/>
                </a:cubicBezTo>
                <a:lnTo>
                  <a:pt x="11413077" y="515305"/>
                </a:lnTo>
                <a:lnTo>
                  <a:pt x="11413077" y="484606"/>
                </a:lnTo>
                <a:cubicBezTo>
                  <a:pt x="11412919" y="293207"/>
                  <a:pt x="11307667" y="225387"/>
                  <a:pt x="11185929" y="225387"/>
                </a:cubicBezTo>
                <a:moveTo>
                  <a:pt x="5470751" y="83169"/>
                </a:moveTo>
                <a:lnTo>
                  <a:pt x="5378814" y="105097"/>
                </a:lnTo>
                <a:lnTo>
                  <a:pt x="5378814" y="236351"/>
                </a:lnTo>
                <a:lnTo>
                  <a:pt x="5272452" y="236351"/>
                </a:lnTo>
                <a:lnTo>
                  <a:pt x="5272452" y="306364"/>
                </a:lnTo>
                <a:lnTo>
                  <a:pt x="5378814" y="306364"/>
                </a:lnTo>
                <a:lnTo>
                  <a:pt x="5378814" y="641234"/>
                </a:lnTo>
                <a:cubicBezTo>
                  <a:pt x="5378814" y="730982"/>
                  <a:pt x="5421929" y="794416"/>
                  <a:pt x="5530511" y="794416"/>
                </a:cubicBezTo>
                <a:cubicBezTo>
                  <a:pt x="5584722" y="794416"/>
                  <a:pt x="5631325" y="776874"/>
                  <a:pt x="5649078" y="760428"/>
                </a:cubicBezTo>
                <a:lnTo>
                  <a:pt x="5623558" y="694801"/>
                </a:lnTo>
                <a:cubicBezTo>
                  <a:pt x="5623558" y="694801"/>
                  <a:pt x="5590270" y="717825"/>
                  <a:pt x="5542716" y="717825"/>
                </a:cubicBezTo>
                <a:cubicBezTo>
                  <a:pt x="5492784" y="717825"/>
                  <a:pt x="5470751" y="688222"/>
                  <a:pt x="5470751" y="626981"/>
                </a:cubicBezTo>
                <a:lnTo>
                  <a:pt x="5470751" y="306364"/>
                </a:lnTo>
                <a:lnTo>
                  <a:pt x="5634654" y="306364"/>
                </a:lnTo>
                <a:lnTo>
                  <a:pt x="5634654" y="236351"/>
                </a:lnTo>
                <a:lnTo>
                  <a:pt x="5470751" y="236351"/>
                </a:lnTo>
                <a:lnTo>
                  <a:pt x="5470751" y="83169"/>
                </a:lnTo>
                <a:moveTo>
                  <a:pt x="2397823" y="17386"/>
                </a:moveTo>
                <a:lnTo>
                  <a:pt x="2301447" y="17386"/>
                </a:lnTo>
                <a:lnTo>
                  <a:pt x="2301447" y="783452"/>
                </a:lnTo>
                <a:lnTo>
                  <a:pt x="2397823" y="783452"/>
                </a:lnTo>
                <a:lnTo>
                  <a:pt x="2397823" y="17386"/>
                </a:lnTo>
                <a:close/>
                <a:moveTo>
                  <a:pt x="8064337" y="17386"/>
                </a:moveTo>
                <a:lnTo>
                  <a:pt x="7918188" y="17386"/>
                </a:lnTo>
                <a:lnTo>
                  <a:pt x="7688979" y="634656"/>
                </a:lnTo>
                <a:lnTo>
                  <a:pt x="7458501" y="17386"/>
                </a:lnTo>
                <a:lnTo>
                  <a:pt x="7305695" y="17386"/>
                </a:lnTo>
                <a:lnTo>
                  <a:pt x="7305695" y="783452"/>
                </a:lnTo>
                <a:lnTo>
                  <a:pt x="7402071" y="783452"/>
                </a:lnTo>
                <a:lnTo>
                  <a:pt x="7402071" y="123579"/>
                </a:lnTo>
                <a:lnTo>
                  <a:pt x="7649034" y="783452"/>
                </a:lnTo>
                <a:lnTo>
                  <a:pt x="7723217" y="783452"/>
                </a:lnTo>
                <a:lnTo>
                  <a:pt x="7967961" y="122483"/>
                </a:lnTo>
                <a:lnTo>
                  <a:pt x="7967961" y="783452"/>
                </a:lnTo>
                <a:lnTo>
                  <a:pt x="8064337" y="783452"/>
                </a:lnTo>
                <a:lnTo>
                  <a:pt x="8064337" y="17386"/>
                </a:lnTo>
                <a:moveTo>
                  <a:pt x="9007646" y="716729"/>
                </a:moveTo>
                <a:cubicBezTo>
                  <a:pt x="8916819" y="716729"/>
                  <a:pt x="8855949" y="652198"/>
                  <a:pt x="8855949" y="509823"/>
                </a:cubicBezTo>
                <a:cubicBezTo>
                  <a:pt x="8855949" y="366509"/>
                  <a:pt x="8916819" y="302918"/>
                  <a:pt x="9007646" y="302918"/>
                </a:cubicBezTo>
                <a:cubicBezTo>
                  <a:pt x="9098475" y="302918"/>
                  <a:pt x="9159343" y="366352"/>
                  <a:pt x="9159343" y="509823"/>
                </a:cubicBezTo>
                <a:cubicBezTo>
                  <a:pt x="9159502" y="652198"/>
                  <a:pt x="9098475" y="716729"/>
                  <a:pt x="9007646" y="716729"/>
                </a:cubicBezTo>
                <a:moveTo>
                  <a:pt x="9249219" y="17386"/>
                </a:moveTo>
                <a:lnTo>
                  <a:pt x="9157282" y="17386"/>
                </a:lnTo>
                <a:lnTo>
                  <a:pt x="9157282" y="341292"/>
                </a:lnTo>
                <a:cubicBezTo>
                  <a:pt x="9137309" y="281147"/>
                  <a:pt x="9088646" y="225231"/>
                  <a:pt x="8992271" y="225231"/>
                </a:cubicBezTo>
                <a:cubicBezTo>
                  <a:pt x="8868155" y="225231"/>
                  <a:pt x="8759732" y="321557"/>
                  <a:pt x="8759732" y="513113"/>
                </a:cubicBezTo>
                <a:cubicBezTo>
                  <a:pt x="8759732" y="706861"/>
                  <a:pt x="8868314" y="794416"/>
                  <a:pt x="8984504" y="794416"/>
                </a:cubicBezTo>
                <a:cubicBezTo>
                  <a:pt x="9072002" y="794416"/>
                  <a:pt x="9136200" y="744139"/>
                  <a:pt x="9157282" y="672873"/>
                </a:cubicBezTo>
                <a:lnTo>
                  <a:pt x="9157282" y="714536"/>
                </a:lnTo>
                <a:cubicBezTo>
                  <a:pt x="9157282" y="739753"/>
                  <a:pt x="9159502" y="767006"/>
                  <a:pt x="9162831" y="783452"/>
                </a:cubicBezTo>
                <a:lnTo>
                  <a:pt x="9255878" y="783452"/>
                </a:lnTo>
                <a:cubicBezTo>
                  <a:pt x="9251439" y="757139"/>
                  <a:pt x="9249219" y="718922"/>
                  <a:pt x="9249219" y="669584"/>
                </a:cubicBezTo>
                <a:lnTo>
                  <a:pt x="9249219" y="17386"/>
                </a:lnTo>
                <a:moveTo>
                  <a:pt x="5784131" y="1096"/>
                </a:moveTo>
                <a:cubicBezTo>
                  <a:pt x="5747515" y="1096"/>
                  <a:pt x="5718824" y="29603"/>
                  <a:pt x="5718824" y="65627"/>
                </a:cubicBezTo>
                <a:cubicBezTo>
                  <a:pt x="5718824" y="101808"/>
                  <a:pt x="5747673" y="129061"/>
                  <a:pt x="5784131" y="129061"/>
                </a:cubicBezTo>
                <a:cubicBezTo>
                  <a:pt x="5820747" y="129061"/>
                  <a:pt x="5848329" y="101651"/>
                  <a:pt x="5848329" y="65627"/>
                </a:cubicBezTo>
                <a:cubicBezTo>
                  <a:pt x="5848487" y="29446"/>
                  <a:pt x="5820747" y="1096"/>
                  <a:pt x="5784131" y="1096"/>
                </a:cubicBezTo>
                <a:moveTo>
                  <a:pt x="9428497" y="1096"/>
                </a:moveTo>
                <a:cubicBezTo>
                  <a:pt x="9391881" y="1096"/>
                  <a:pt x="9363190" y="29603"/>
                  <a:pt x="9363190" y="65627"/>
                </a:cubicBezTo>
                <a:cubicBezTo>
                  <a:pt x="9363190" y="101808"/>
                  <a:pt x="9392040" y="129061"/>
                  <a:pt x="9428497" y="129061"/>
                </a:cubicBezTo>
                <a:cubicBezTo>
                  <a:pt x="9465114" y="129061"/>
                  <a:pt x="9492696" y="101651"/>
                  <a:pt x="9492696" y="65627"/>
                </a:cubicBezTo>
                <a:cubicBezTo>
                  <a:pt x="9492696" y="29446"/>
                  <a:pt x="9465114" y="1096"/>
                  <a:pt x="9428497" y="1096"/>
                </a:cubicBezTo>
                <a:moveTo>
                  <a:pt x="10219159" y="1096"/>
                </a:moveTo>
                <a:cubicBezTo>
                  <a:pt x="10182543" y="1096"/>
                  <a:pt x="10153852" y="29603"/>
                  <a:pt x="10153852" y="65627"/>
                </a:cubicBezTo>
                <a:cubicBezTo>
                  <a:pt x="10153852" y="101808"/>
                  <a:pt x="10182701" y="129061"/>
                  <a:pt x="10219159" y="129061"/>
                </a:cubicBezTo>
                <a:cubicBezTo>
                  <a:pt x="10255775" y="129061"/>
                  <a:pt x="10283358" y="101651"/>
                  <a:pt x="10283358" y="65627"/>
                </a:cubicBezTo>
                <a:cubicBezTo>
                  <a:pt x="10283358" y="29446"/>
                  <a:pt x="10255618" y="1096"/>
                  <a:pt x="10219159" y="1096"/>
                </a:cubicBezTo>
                <a:moveTo>
                  <a:pt x="1651545" y="800994"/>
                </a:moveTo>
                <a:cubicBezTo>
                  <a:pt x="1836529" y="800994"/>
                  <a:pt x="1908494" y="691512"/>
                  <a:pt x="1908494" y="548197"/>
                </a:cubicBezTo>
                <a:lnTo>
                  <a:pt x="1908494" y="17542"/>
                </a:lnTo>
                <a:lnTo>
                  <a:pt x="1771222" y="17542"/>
                </a:lnTo>
                <a:lnTo>
                  <a:pt x="1771222" y="583282"/>
                </a:lnTo>
                <a:cubicBezTo>
                  <a:pt x="1771222" y="675222"/>
                  <a:pt x="1735715" y="729885"/>
                  <a:pt x="1651545" y="729885"/>
                </a:cubicBezTo>
                <a:cubicBezTo>
                  <a:pt x="1568484" y="729885"/>
                  <a:pt x="1531867" y="671933"/>
                  <a:pt x="1531867" y="572318"/>
                </a:cubicBezTo>
                <a:lnTo>
                  <a:pt x="1531867" y="467221"/>
                </a:lnTo>
                <a:lnTo>
                  <a:pt x="1394595" y="501209"/>
                </a:lnTo>
                <a:lnTo>
                  <a:pt x="1394595" y="548197"/>
                </a:lnTo>
                <a:cubicBezTo>
                  <a:pt x="1394595" y="691668"/>
                  <a:pt x="1466560" y="800994"/>
                  <a:pt x="1651545" y="800994"/>
                </a:cubicBezTo>
                <a:moveTo>
                  <a:pt x="920642" y="721114"/>
                </a:moveTo>
                <a:cubicBezTo>
                  <a:pt x="814280" y="721114"/>
                  <a:pt x="748973" y="635752"/>
                  <a:pt x="748973" y="544908"/>
                </a:cubicBezTo>
                <a:cubicBezTo>
                  <a:pt x="748973" y="488052"/>
                  <a:pt x="774493" y="435425"/>
                  <a:pt x="816499" y="405979"/>
                </a:cubicBezTo>
                <a:lnTo>
                  <a:pt x="1066791" y="676319"/>
                </a:lnTo>
                <a:cubicBezTo>
                  <a:pt x="1020188" y="703572"/>
                  <a:pt x="968196" y="721114"/>
                  <a:pt x="920642" y="721114"/>
                </a:cubicBezTo>
                <a:moveTo>
                  <a:pt x="1054585" y="329388"/>
                </a:moveTo>
                <a:cubicBezTo>
                  <a:pt x="1144304" y="329388"/>
                  <a:pt x="1199625" y="380762"/>
                  <a:pt x="1199625" y="469413"/>
                </a:cubicBezTo>
                <a:cubicBezTo>
                  <a:pt x="1199625" y="508884"/>
                  <a:pt x="1188529" y="549294"/>
                  <a:pt x="1164118" y="586571"/>
                </a:cubicBezTo>
                <a:lnTo>
                  <a:pt x="947114" y="350220"/>
                </a:lnTo>
                <a:cubicBezTo>
                  <a:pt x="985949" y="334870"/>
                  <a:pt x="1023517" y="329388"/>
                  <a:pt x="1054585" y="329388"/>
                </a:cubicBezTo>
                <a:moveTo>
                  <a:pt x="920642" y="57952"/>
                </a:moveTo>
                <a:cubicBezTo>
                  <a:pt x="985949" y="57952"/>
                  <a:pt x="1024785" y="95230"/>
                  <a:pt x="1024785" y="163050"/>
                </a:cubicBezTo>
                <a:cubicBezTo>
                  <a:pt x="1024785" y="225387"/>
                  <a:pt x="993717" y="284593"/>
                  <a:pt x="917313" y="318424"/>
                </a:cubicBezTo>
                <a:lnTo>
                  <a:pt x="869760" y="265954"/>
                </a:lnTo>
                <a:cubicBezTo>
                  <a:pt x="827595" y="220062"/>
                  <a:pt x="815548" y="191556"/>
                  <a:pt x="815548" y="157568"/>
                </a:cubicBezTo>
                <a:cubicBezTo>
                  <a:pt x="815390" y="94133"/>
                  <a:pt x="856286" y="57952"/>
                  <a:pt x="920642" y="57952"/>
                </a:cubicBezTo>
                <a:moveTo>
                  <a:pt x="1198515" y="623692"/>
                </a:moveTo>
                <a:cubicBezTo>
                  <a:pt x="1258274" y="553679"/>
                  <a:pt x="1292672" y="477088"/>
                  <a:pt x="1292672" y="410208"/>
                </a:cubicBezTo>
                <a:cubicBezTo>
                  <a:pt x="1292672" y="327039"/>
                  <a:pt x="1236241" y="271279"/>
                  <a:pt x="1147632" y="271279"/>
                </a:cubicBezTo>
                <a:cubicBezTo>
                  <a:pt x="1101188" y="271279"/>
                  <a:pt x="1049038" y="284436"/>
                  <a:pt x="1014799" y="297593"/>
                </a:cubicBezTo>
                <a:lnTo>
                  <a:pt x="1012580" y="293207"/>
                </a:lnTo>
                <a:cubicBezTo>
                  <a:pt x="1096750" y="248412"/>
                  <a:pt x="1132257" y="206749"/>
                  <a:pt x="1132257" y="148796"/>
                </a:cubicBezTo>
                <a:cubicBezTo>
                  <a:pt x="1132257" y="65627"/>
                  <a:pt x="1056963" y="0"/>
                  <a:pt x="923971" y="0"/>
                </a:cubicBezTo>
                <a:cubicBezTo>
                  <a:pt x="771165" y="0"/>
                  <a:pt x="695871" y="84266"/>
                  <a:pt x="695871" y="189363"/>
                </a:cubicBezTo>
                <a:cubicBezTo>
                  <a:pt x="695871" y="246219"/>
                  <a:pt x="720282" y="303231"/>
                  <a:pt x="784480" y="372148"/>
                </a:cubicBezTo>
                <a:lnTo>
                  <a:pt x="785589" y="374340"/>
                </a:lnTo>
                <a:cubicBezTo>
                  <a:pt x="677008" y="425714"/>
                  <a:pt x="627235" y="508884"/>
                  <a:pt x="627235" y="594246"/>
                </a:cubicBezTo>
                <a:cubicBezTo>
                  <a:pt x="627235" y="707018"/>
                  <a:pt x="714734" y="801151"/>
                  <a:pt x="849787" y="801151"/>
                </a:cubicBezTo>
                <a:cubicBezTo>
                  <a:pt x="927300" y="801151"/>
                  <a:pt x="1018128" y="769356"/>
                  <a:pt x="1100079" y="712500"/>
                </a:cubicBezTo>
                <a:lnTo>
                  <a:pt x="1166496" y="783609"/>
                </a:lnTo>
                <a:lnTo>
                  <a:pt x="1340384" y="783609"/>
                </a:lnTo>
                <a:lnTo>
                  <a:pt x="1340384" y="778127"/>
                </a:lnTo>
                <a:lnTo>
                  <a:pt x="1198515" y="623692"/>
                </a:lnTo>
                <a:close/>
                <a:moveTo>
                  <a:pt x="256949" y="800994"/>
                </a:moveTo>
                <a:cubicBezTo>
                  <a:pt x="441934" y="800994"/>
                  <a:pt x="513898" y="691512"/>
                  <a:pt x="513898" y="548197"/>
                </a:cubicBezTo>
                <a:lnTo>
                  <a:pt x="513898" y="17542"/>
                </a:lnTo>
                <a:lnTo>
                  <a:pt x="376626" y="17542"/>
                </a:lnTo>
                <a:lnTo>
                  <a:pt x="376626" y="583282"/>
                </a:lnTo>
                <a:cubicBezTo>
                  <a:pt x="376626" y="675222"/>
                  <a:pt x="341120" y="729885"/>
                  <a:pt x="256949" y="729885"/>
                </a:cubicBezTo>
                <a:cubicBezTo>
                  <a:pt x="173889" y="729885"/>
                  <a:pt x="137272" y="671933"/>
                  <a:pt x="137272" y="572318"/>
                </a:cubicBezTo>
                <a:lnTo>
                  <a:pt x="137272" y="467221"/>
                </a:lnTo>
                <a:lnTo>
                  <a:pt x="0" y="501209"/>
                </a:lnTo>
                <a:lnTo>
                  <a:pt x="0" y="548197"/>
                </a:lnTo>
                <a:cubicBezTo>
                  <a:pt x="0" y="691668"/>
                  <a:pt x="71965" y="800994"/>
                  <a:pt x="256949" y="800994"/>
                </a:cubicBezTo>
              </a:path>
            </a:pathLst>
          </a:custGeom>
          <a:solidFill>
            <a:schemeClr val="accent1"/>
          </a:solidFill>
          <a:ln w="15840" cap="flat">
            <a:noFill/>
            <a:prstDash val="solid"/>
            <a:miter/>
          </a:ln>
        </p:spPr>
        <p:txBody>
          <a:bodyPr rtlCol="0" anchor="ctr"/>
          <a:lstStyle/>
          <a:p>
            <a:endParaRPr lang="en-GB"/>
          </a:p>
        </p:txBody>
      </p:sp>
      <p:sp>
        <p:nvSpPr>
          <p:cNvPr id="2" name="Title Placeholder 1">
            <a:extLst>
              <a:ext uri="{FF2B5EF4-FFF2-40B4-BE49-F238E27FC236}">
                <a16:creationId xmlns:a16="http://schemas.microsoft.com/office/drawing/2014/main" id="{7AD3AC25-83CD-60B4-726C-FF80D1E34156}"/>
              </a:ext>
            </a:extLst>
          </p:cNvPr>
          <p:cNvSpPr>
            <a:spLocks noGrp="1"/>
          </p:cNvSpPr>
          <p:nvPr>
            <p:ph type="title"/>
          </p:nvPr>
        </p:nvSpPr>
        <p:spPr>
          <a:xfrm>
            <a:off x="288303" y="262267"/>
            <a:ext cx="9649446" cy="468590"/>
          </a:xfrm>
          <a:prstGeom prst="rect">
            <a:avLst/>
          </a:prstGeom>
        </p:spPr>
        <p:txBody>
          <a:bodyPr vert="horz" wrap="square" lIns="0" tIns="0" rIns="0" bIns="0" rtlCol="0" anchor="t">
            <a:spAutoFit/>
          </a:bodyPr>
          <a:lstStyle/>
          <a:p>
            <a:r>
              <a:rPr lang="en-US" altLang="zh-CN"/>
              <a:t>Click to edit Master title style</a:t>
            </a:r>
            <a:endParaRPr lang="en-GB" dirty="0"/>
          </a:p>
        </p:txBody>
      </p:sp>
      <p:sp>
        <p:nvSpPr>
          <p:cNvPr id="3" name="Text Placeholder 2">
            <a:extLst>
              <a:ext uri="{FF2B5EF4-FFF2-40B4-BE49-F238E27FC236}">
                <a16:creationId xmlns:a16="http://schemas.microsoft.com/office/drawing/2014/main" id="{FB6C014F-3AB8-1D05-B6D7-A26746AAF1A0}"/>
              </a:ext>
            </a:extLst>
          </p:cNvPr>
          <p:cNvSpPr>
            <a:spLocks noGrp="1"/>
          </p:cNvSpPr>
          <p:nvPr>
            <p:ph type="body" idx="1"/>
          </p:nvPr>
        </p:nvSpPr>
        <p:spPr>
          <a:xfrm>
            <a:off x="289384" y="1822451"/>
            <a:ext cx="11610516" cy="3943349"/>
          </a:xfrm>
          <a:prstGeom prst="rect">
            <a:avLst/>
          </a:prstGeom>
        </p:spPr>
        <p:txBody>
          <a:bodyPr vert="horz" lIns="0" tIns="0" rIns="0" bIns="0" rtlCol="0">
            <a:no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5" name="Footer Placeholder 4">
            <a:extLst>
              <a:ext uri="{FF2B5EF4-FFF2-40B4-BE49-F238E27FC236}">
                <a16:creationId xmlns:a16="http://schemas.microsoft.com/office/drawing/2014/main" id="{C2DB68EF-BA48-F4BC-BE79-97134696D633}"/>
              </a:ext>
            </a:extLst>
          </p:cNvPr>
          <p:cNvSpPr>
            <a:spLocks noGrp="1"/>
          </p:cNvSpPr>
          <p:nvPr>
            <p:ph type="ftr" sz="quarter" idx="3"/>
          </p:nvPr>
        </p:nvSpPr>
        <p:spPr>
          <a:xfrm>
            <a:off x="288259" y="5868000"/>
            <a:ext cx="11610516" cy="304122"/>
          </a:xfrm>
          <a:prstGeom prst="rect">
            <a:avLst/>
          </a:prstGeom>
        </p:spPr>
        <p:txBody>
          <a:bodyPr vert="horz" wrap="square" lIns="0" tIns="0" rIns="0" bIns="0" rtlCol="0" anchor="b" anchorCtr="0">
            <a:spAutoFit/>
          </a:bodyPr>
          <a:lstStyle>
            <a:lvl1pPr algn="l">
              <a:lnSpc>
                <a:spcPct val="110000"/>
              </a:lnSpc>
              <a:spcBef>
                <a:spcPts val="600"/>
              </a:spcBef>
              <a:spcAft>
                <a:spcPts val="600"/>
              </a:spcAft>
              <a:defRPr sz="800" b="0" i="0">
                <a:solidFill>
                  <a:schemeClr val="tx1"/>
                </a:solidFill>
                <a:latin typeface="+mn-lt"/>
              </a:defRPr>
            </a:lvl1pPr>
          </a:lstStyle>
          <a:p>
            <a:pPr>
              <a:spcBef>
                <a:spcPts val="0"/>
              </a:spcBef>
              <a:spcAft>
                <a:spcPts val="300"/>
              </a:spcAft>
            </a:pPr>
            <a:r>
              <a:rPr lang="en-US" b="0" i="0" dirty="0">
                <a:effectLst/>
              </a:rPr>
              <a:t>Slide legal disclaimer goes here if required
Slide footer goes here if required. Turn off globally using the Header/Footer function (under the Insert menu).</a:t>
            </a:r>
          </a:p>
        </p:txBody>
      </p:sp>
      <p:sp>
        <p:nvSpPr>
          <p:cNvPr id="6" name="Slide Number Placeholder 5">
            <a:extLst>
              <a:ext uri="{FF2B5EF4-FFF2-40B4-BE49-F238E27FC236}">
                <a16:creationId xmlns:a16="http://schemas.microsoft.com/office/drawing/2014/main" id="{150AF38A-4788-8D76-5A2D-056814C2D2C7}"/>
              </a:ext>
            </a:extLst>
          </p:cNvPr>
          <p:cNvSpPr>
            <a:spLocks noGrp="1"/>
          </p:cNvSpPr>
          <p:nvPr>
            <p:ph type="sldNum" sz="quarter" idx="4"/>
          </p:nvPr>
        </p:nvSpPr>
        <p:spPr>
          <a:xfrm>
            <a:off x="11581942" y="6433878"/>
            <a:ext cx="320674" cy="153463"/>
          </a:xfrm>
          <a:prstGeom prst="rect">
            <a:avLst/>
          </a:prstGeom>
        </p:spPr>
        <p:txBody>
          <a:bodyPr vert="horz" lIns="0" tIns="0" rIns="0" bIns="0" rtlCol="0" anchor="ctr"/>
          <a:lstStyle>
            <a:lvl1pPr algn="r">
              <a:lnSpc>
                <a:spcPct val="110000"/>
              </a:lnSpc>
              <a:spcBef>
                <a:spcPts val="600"/>
              </a:spcBef>
              <a:spcAft>
                <a:spcPts val="600"/>
              </a:spcAft>
              <a:defRPr sz="900" b="0" i="0">
                <a:solidFill>
                  <a:schemeClr val="tx1"/>
                </a:solidFill>
                <a:latin typeface="+mn-lt"/>
              </a:defRPr>
            </a:lvl1pPr>
          </a:lstStyle>
          <a:p>
            <a:fld id="{AEC8D767-5246-2244-A4A3-B8AFB218393C}" type="slidenum">
              <a:rPr lang="en-GB" smtClean="0"/>
              <a:pPr/>
              <a:t>‹#›</a:t>
            </a:fld>
            <a:endParaRPr lang="en-GB" dirty="0"/>
          </a:p>
        </p:txBody>
      </p:sp>
    </p:spTree>
    <p:extLst>
      <p:ext uri="{BB962C8B-B14F-4D97-AF65-F5344CB8AC3E}">
        <p14:creationId xmlns:p14="http://schemas.microsoft.com/office/powerpoint/2010/main" val="3543768889"/>
      </p:ext>
    </p:extLst>
  </p:cSld>
  <p:clrMap bg1="lt1" tx1="dk1" bg2="lt2" tx2="dk2" accent1="accent1" accent2="accent2" accent3="accent3" accent4="accent4" accent5="accent5" accent6="accent6" hlink="hlink" folHlink="folHlink"/>
  <p:sldLayoutIdLst>
    <p:sldLayoutId id="2147483680" r:id="rId1"/>
    <p:sldLayoutId id="2147483730" r:id="rId2"/>
    <p:sldLayoutId id="2147483745" r:id="rId3"/>
    <p:sldLayoutId id="2147483746" r:id="rId4"/>
    <p:sldLayoutId id="2147483737" r:id="rId5"/>
    <p:sldLayoutId id="2147483682" r:id="rId6"/>
    <p:sldLayoutId id="2147483747" r:id="rId7"/>
    <p:sldLayoutId id="2147483748" r:id="rId8"/>
    <p:sldLayoutId id="2147483691" r:id="rId9"/>
    <p:sldLayoutId id="2147483749" r:id="rId10"/>
    <p:sldLayoutId id="2147483692" r:id="rId11"/>
    <p:sldLayoutId id="2147483693" r:id="rId12"/>
    <p:sldLayoutId id="2147483689" r:id="rId13"/>
    <p:sldLayoutId id="2147483690" r:id="rId14"/>
    <p:sldLayoutId id="2147483750" r:id="rId15"/>
    <p:sldLayoutId id="2147483694" r:id="rId16"/>
    <p:sldLayoutId id="2147483696" r:id="rId17"/>
    <p:sldLayoutId id="2147483728" r:id="rId18"/>
    <p:sldLayoutId id="2147483743" r:id="rId19"/>
    <p:sldLayoutId id="2147483744" r:id="rId20"/>
    <p:sldLayoutId id="2147483732" r:id="rId21"/>
    <p:sldLayoutId id="2147483681" r:id="rId22"/>
    <p:sldLayoutId id="2147483683" r:id="rId23"/>
    <p:sldLayoutId id="2147483699" r:id="rId24"/>
    <p:sldLayoutId id="2147483710" r:id="rId25"/>
    <p:sldLayoutId id="2147483700" r:id="rId26"/>
    <p:sldLayoutId id="2147483711" r:id="rId27"/>
    <p:sldLayoutId id="2147483701" r:id="rId28"/>
    <p:sldLayoutId id="2147483722" r:id="rId29"/>
    <p:sldLayoutId id="2147483723" r:id="rId30"/>
    <p:sldLayoutId id="2147483716" r:id="rId31"/>
    <p:sldLayoutId id="2147483685" r:id="rId32"/>
    <p:sldLayoutId id="2147483686" r:id="rId33"/>
    <p:sldLayoutId id="2147483702" r:id="rId34"/>
    <p:sldLayoutId id="2147483703" r:id="rId35"/>
    <p:sldLayoutId id="2147483704" r:id="rId36"/>
    <p:sldLayoutId id="2147483727" r:id="rId37"/>
    <p:sldLayoutId id="2147483705" r:id="rId38"/>
    <p:sldLayoutId id="2147483706" r:id="rId39"/>
    <p:sldLayoutId id="2147483707" r:id="rId40"/>
    <p:sldLayoutId id="2147483708" r:id="rId41"/>
    <p:sldLayoutId id="2147483709" r:id="rId42"/>
    <p:sldLayoutId id="2147483725" r:id="rId43"/>
    <p:sldLayoutId id="2147483714" r:id="rId44"/>
    <p:sldLayoutId id="2147483715" r:id="rId45"/>
    <p:sldLayoutId id="2147483712" r:id="rId46"/>
    <p:sldLayoutId id="2147483739" r:id="rId47"/>
    <p:sldLayoutId id="2147483740" r:id="rId48"/>
    <p:sldLayoutId id="2147483741" r:id="rId49"/>
    <p:sldLayoutId id="2147483736" r:id="rId50"/>
    <p:sldLayoutId id="2147483688" r:id="rId51"/>
    <p:sldLayoutId id="2147483733" r:id="rId52"/>
    <p:sldLayoutId id="2147483751" r:id="rId53"/>
    <p:sldLayoutId id="2147483726" r:id="rId54"/>
    <p:sldLayoutId id="2147483729" r:id="rId55"/>
  </p:sldLayoutIdLst>
  <p:hf hdr="0" ftr="0" dt="0"/>
  <p:txStyles>
    <p:titleStyle>
      <a:lvl1pPr algn="l" defTabSz="914400" rtl="0" eaLnBrk="1" latinLnBrk="0" hangingPunct="1">
        <a:lnSpc>
          <a:spcPct val="85000"/>
        </a:lnSpc>
        <a:spcBef>
          <a:spcPts val="600"/>
        </a:spcBef>
        <a:spcAft>
          <a:spcPts val="600"/>
        </a:spcAft>
        <a:buNone/>
        <a:defRPr sz="3500" b="0" i="0" kern="1200" spc="0"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800" b="0" i="0" kern="120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8568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8" userDrawn="1">
          <p15:clr>
            <a:srgbClr val="FDE53C"/>
          </p15:clr>
        </p15:guide>
        <p15:guide id="2" pos="181" userDrawn="1">
          <p15:clr>
            <a:srgbClr val="FDE53C"/>
          </p15:clr>
        </p15:guide>
        <p15:guide id="3" pos="708" userDrawn="1">
          <p15:clr>
            <a:srgbClr val="FDE53C"/>
          </p15:clr>
        </p15:guide>
        <p15:guide id="4" pos="798" userDrawn="1">
          <p15:clr>
            <a:srgbClr val="FDE53C"/>
          </p15:clr>
        </p15:guide>
        <p15:guide id="5" pos="1325" userDrawn="1">
          <p15:clr>
            <a:srgbClr val="FDE53C"/>
          </p15:clr>
        </p15:guide>
        <p15:guide id="6" pos="1416" userDrawn="1">
          <p15:clr>
            <a:srgbClr val="FDE53C"/>
          </p15:clr>
        </p15:guide>
        <p15:guide id="7" pos="1942" userDrawn="1">
          <p15:clr>
            <a:srgbClr val="FDE53C"/>
          </p15:clr>
        </p15:guide>
        <p15:guide id="8" pos="2032" userDrawn="1">
          <p15:clr>
            <a:srgbClr val="FDE53C"/>
          </p15:clr>
        </p15:guide>
        <p15:guide id="9" pos="2559" userDrawn="1">
          <p15:clr>
            <a:srgbClr val="FDE53C"/>
          </p15:clr>
        </p15:guide>
        <p15:guide id="10" pos="2650" userDrawn="1">
          <p15:clr>
            <a:srgbClr val="FDE53C"/>
          </p15:clr>
        </p15:guide>
        <p15:guide id="11" pos="3176" userDrawn="1">
          <p15:clr>
            <a:srgbClr val="FDE53C"/>
          </p15:clr>
        </p15:guide>
        <p15:guide id="12" pos="3264" userDrawn="1">
          <p15:clr>
            <a:srgbClr val="FDE53C"/>
          </p15:clr>
        </p15:guide>
        <p15:guide id="13" pos="3793" userDrawn="1">
          <p15:clr>
            <a:srgbClr val="FDE53C"/>
          </p15:clr>
        </p15:guide>
        <p15:guide id="14" pos="3884" userDrawn="1">
          <p15:clr>
            <a:srgbClr val="FDE53C"/>
          </p15:clr>
        </p15:guide>
        <p15:guide id="15" pos="4411" userDrawn="1">
          <p15:clr>
            <a:srgbClr val="FDE53C"/>
          </p15:clr>
        </p15:guide>
        <p15:guide id="16" pos="4501" userDrawn="1">
          <p15:clr>
            <a:srgbClr val="FDE53C"/>
          </p15:clr>
        </p15:guide>
        <p15:guide id="17" pos="5028" userDrawn="1">
          <p15:clr>
            <a:srgbClr val="FDE53C"/>
          </p15:clr>
        </p15:guide>
        <p15:guide id="18" pos="5118" userDrawn="1">
          <p15:clr>
            <a:srgbClr val="FDE53C"/>
          </p15:clr>
        </p15:guide>
        <p15:guide id="19" pos="5645" userDrawn="1">
          <p15:clr>
            <a:srgbClr val="FDE53C"/>
          </p15:clr>
        </p15:guide>
        <p15:guide id="20" pos="5735" userDrawn="1">
          <p15:clr>
            <a:srgbClr val="FDE53C"/>
          </p15:clr>
        </p15:guide>
        <p15:guide id="21" pos="6262" userDrawn="1">
          <p15:clr>
            <a:srgbClr val="FDE53C"/>
          </p15:clr>
        </p15:guide>
        <p15:guide id="22" pos="6352" userDrawn="1">
          <p15:clr>
            <a:srgbClr val="FDE53C"/>
          </p15:clr>
        </p15:guide>
        <p15:guide id="23" pos="6879" userDrawn="1">
          <p15:clr>
            <a:srgbClr val="FDE53C"/>
          </p15:clr>
        </p15:guide>
        <p15:guide id="24" pos="6970" userDrawn="1">
          <p15:clr>
            <a:srgbClr val="FDE53C"/>
          </p15:clr>
        </p15:guide>
        <p15:guide id="25" pos="7496" userDrawn="1">
          <p15:clr>
            <a:srgbClr val="FDE53C"/>
          </p15:clr>
        </p15:guide>
        <p15:guide id="28" orient="horz" pos="1382" userDrawn="1">
          <p15:clr>
            <a:srgbClr val="FDE53C"/>
          </p15:clr>
        </p15:guide>
        <p15:guide id="29" orient="horz" pos="1473" userDrawn="1">
          <p15:clr>
            <a:srgbClr val="FDE53C"/>
          </p15:clr>
        </p15:guide>
        <p15:guide id="30" orient="horz" pos="2024" userDrawn="1">
          <p15:clr>
            <a:srgbClr val="FDE53C"/>
          </p15:clr>
        </p15:guide>
        <p15:guide id="31" orient="horz" pos="2115" userDrawn="1">
          <p15:clr>
            <a:srgbClr val="FDE53C"/>
          </p15:clr>
        </p15:guide>
        <p15:guide id="32" orient="horz" pos="2666" userDrawn="1">
          <p15:clr>
            <a:srgbClr val="FDE53C"/>
          </p15:clr>
        </p15:guide>
        <p15:guide id="33" orient="horz" pos="2757" userDrawn="1">
          <p15:clr>
            <a:srgbClr val="FDE53C"/>
          </p15:clr>
        </p15:guide>
        <p15:guide id="34" orient="horz" pos="3308" userDrawn="1">
          <p15:clr>
            <a:srgbClr val="FDE53C"/>
          </p15:clr>
        </p15:guide>
        <p15:guide id="35" orient="horz" pos="3398" userDrawn="1">
          <p15:clr>
            <a:srgbClr val="FDE53C"/>
          </p15:clr>
        </p15:guide>
        <p15:guide id="36" orient="horz" pos="3954" userDrawn="1">
          <p15:clr>
            <a:srgbClr val="FDE53C"/>
          </p15:clr>
        </p15:guide>
        <p15:guide id="37" orient="horz" pos="4044" userDrawn="1">
          <p15:clr>
            <a:srgbClr val="FDE53C"/>
          </p15:clr>
        </p15:guide>
        <p15:guide id="38" orient="horz" pos="4131" userDrawn="1">
          <p15:clr>
            <a:srgbClr val="FDE53C"/>
          </p15:clr>
        </p15:guide>
        <p15:guide id="39" orient="horz" pos="738" userDrawn="1">
          <p15:clr>
            <a:srgbClr val="FDE53C"/>
          </p15:clr>
        </p15:guide>
        <p15:guide id="40" orient="horz" pos="828" userDrawn="1">
          <p15:clr>
            <a:srgbClr val="FDE53C"/>
          </p15:clr>
        </p15:guide>
        <p15:guide id="41" orient="horz" pos="1060" userDrawn="1">
          <p15:clr>
            <a:srgbClr val="FDE53C"/>
          </p15:clr>
        </p15:guide>
        <p15:guide id="42" orient="horz" pos="1148" userDrawn="1">
          <p15:clr>
            <a:srgbClr val="FDE53C"/>
          </p15:clr>
        </p15:guide>
        <p15:guide id="43" orient="horz" pos="1702" userDrawn="1">
          <p15:clr>
            <a:srgbClr val="FDE53C"/>
          </p15:clr>
        </p15:guide>
        <p15:guide id="44" orient="horz" pos="1794" userDrawn="1">
          <p15:clr>
            <a:srgbClr val="FDE53C"/>
          </p15:clr>
        </p15:guide>
        <p15:guide id="45" orient="horz" pos="2346" userDrawn="1">
          <p15:clr>
            <a:srgbClr val="FDE53C"/>
          </p15:clr>
        </p15:guide>
        <p15:guide id="46" orient="horz" pos="2436" userDrawn="1">
          <p15:clr>
            <a:srgbClr val="FDE53C"/>
          </p15:clr>
        </p15:guide>
        <p15:guide id="47" orient="horz" pos="2990" userDrawn="1">
          <p15:clr>
            <a:srgbClr val="FDE53C"/>
          </p15:clr>
        </p15:guide>
        <p15:guide id="48" orient="horz" pos="3080" userDrawn="1">
          <p15:clr>
            <a:srgbClr val="FDE53C"/>
          </p15:clr>
        </p15:guide>
        <p15:guide id="49" orient="horz" pos="3632" userDrawn="1">
          <p15:clr>
            <a:srgbClr val="FDE53C"/>
          </p15:clr>
        </p15:guide>
        <p15:guide id="50" orient="horz" pos="3722" userDrawn="1">
          <p15:clr>
            <a:srgbClr val="FDE53C"/>
          </p15:clr>
        </p15:guide>
        <p15:guide id="51" orient="horz" pos="380" userDrawn="1">
          <p15:clr>
            <a:srgbClr val="547EBF"/>
          </p15:clr>
        </p15:guide>
        <p15:guide id="52" pos="7172" userDrawn="1">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5.sv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C91AC-C302-AEC3-1CD4-A5616037B74F}"/>
              </a:ext>
            </a:extLst>
          </p:cNvPr>
          <p:cNvSpPr>
            <a:spLocks noGrp="1"/>
          </p:cNvSpPr>
          <p:nvPr>
            <p:ph type="ctrTitle"/>
          </p:nvPr>
        </p:nvSpPr>
        <p:spPr>
          <a:xfrm>
            <a:off x="285980" y="266955"/>
            <a:ext cx="5734050" cy="3482172"/>
          </a:xfrm>
        </p:spPr>
        <p:txBody>
          <a:bodyPr>
            <a:normAutofit fontScale="90000"/>
          </a:bodyPr>
          <a:lstStyle/>
          <a:p>
            <a:r>
              <a:rPr lang="en-US" altLang="zh-CN" dirty="0"/>
              <a:t>Becoming Antifragile with a Fast‑Evolving R Ecosystem</a:t>
            </a:r>
            <a:endParaRPr lang="en-US" noProof="0" dirty="0"/>
          </a:p>
        </p:txBody>
      </p:sp>
      <p:sp>
        <p:nvSpPr>
          <p:cNvPr id="6" name="Text Placeholder 5">
            <a:extLst>
              <a:ext uri="{FF2B5EF4-FFF2-40B4-BE49-F238E27FC236}">
                <a16:creationId xmlns:a16="http://schemas.microsoft.com/office/drawing/2014/main" id="{DCEEF6A5-A4F3-0EF0-2CD2-F4E646282137}"/>
              </a:ext>
            </a:extLst>
          </p:cNvPr>
          <p:cNvSpPr>
            <a:spLocks noGrp="1"/>
          </p:cNvSpPr>
          <p:nvPr>
            <p:ph type="subTitle" idx="1"/>
          </p:nvPr>
        </p:nvSpPr>
        <p:spPr>
          <a:xfrm>
            <a:off x="284806" y="4889500"/>
            <a:ext cx="2795587" cy="865834"/>
          </a:xfrm>
        </p:spPr>
        <p:txBody>
          <a:bodyPr/>
          <a:lstStyle/>
          <a:p>
            <a:r>
              <a:rPr lang="en-US" altLang="zh-CN" dirty="0"/>
              <a:t>Bochen Zhu (BZhu20@ITS.JNJ.com)</a:t>
            </a:r>
            <a:br>
              <a:rPr lang="en-US" altLang="zh-CN" dirty="0"/>
            </a:br>
            <a:r>
              <a:rPr lang="en-US" altLang="zh-CN" dirty="0"/>
              <a:t>Experienced I Stat Programmer</a:t>
            </a:r>
          </a:p>
          <a:p>
            <a:r>
              <a:rPr lang="en-US" altLang="zh-CN" dirty="0"/>
              <a:t>2026March27 </a:t>
            </a:r>
            <a:br>
              <a:rPr lang="en-US" altLang="zh-CN" dirty="0"/>
            </a:br>
            <a:r>
              <a:rPr lang="en-US" altLang="zh-CN" dirty="0"/>
              <a:t>Shanghai, China</a:t>
            </a:r>
          </a:p>
        </p:txBody>
      </p:sp>
      <p:pic>
        <p:nvPicPr>
          <p:cNvPr id="3" name="Picture Placeholder 2" descr="A digital balance scale using circles">
            <a:extLst>
              <a:ext uri="{FF2B5EF4-FFF2-40B4-BE49-F238E27FC236}">
                <a16:creationId xmlns:a16="http://schemas.microsoft.com/office/drawing/2014/main" id="{5F1954A3-7F35-E86D-2F3D-9DAF781FCC37}"/>
              </a:ext>
            </a:extLst>
          </p:cNvPr>
          <p:cNvPicPr>
            <a:picLocks noGrp="1" noChangeAspect="1"/>
          </p:cNvPicPr>
          <p:nvPr>
            <p:ph type="pic" sz="quarter" idx="11"/>
          </p:nvPr>
        </p:nvPicPr>
        <p:blipFill>
          <a:blip r:embed="rId2"/>
          <a:srcRect l="25185" r="25185"/>
          <a:stretch>
            <a:fillRect/>
          </a:stretch>
        </p:blipFill>
        <p:spPr>
          <a:xfrm>
            <a:off x="6579072" y="-6167"/>
            <a:ext cx="5634681" cy="6864167"/>
          </a:xfrm>
        </p:spPr>
      </p:pic>
    </p:spTree>
    <p:extLst>
      <p:ext uri="{BB962C8B-B14F-4D97-AF65-F5344CB8AC3E}">
        <p14:creationId xmlns:p14="http://schemas.microsoft.com/office/powerpoint/2010/main" val="2912416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618F-93EF-76B4-D06B-B3CFF87C9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4F2E4-17EE-4837-F9C0-A808E426522E}"/>
              </a:ext>
            </a:extLst>
          </p:cNvPr>
          <p:cNvSpPr>
            <a:spLocks noGrp="1"/>
          </p:cNvSpPr>
          <p:nvPr>
            <p:ph type="title"/>
          </p:nvPr>
        </p:nvSpPr>
        <p:spPr>
          <a:xfrm>
            <a:off x="626074" y="306726"/>
            <a:ext cx="8254314" cy="2369175"/>
          </a:xfrm>
        </p:spPr>
        <p:txBody>
          <a:bodyPr/>
          <a:lstStyle/>
          <a:p>
            <a:r>
              <a:rPr lang="en-US" altLang="zh-CN" dirty="0"/>
              <a:t>Antifragile::</a:t>
            </a:r>
            <a:br>
              <a:rPr lang="en-US" altLang="zh-CN" dirty="0"/>
            </a:br>
            <a:r>
              <a:rPr lang="en-US" altLang="zh-CN" sz="6000" dirty="0"/>
              <a:t>defensive </a:t>
            </a:r>
            <a:br>
              <a:rPr lang="en-US" altLang="zh-CN" sz="6000" dirty="0"/>
            </a:br>
            <a:r>
              <a:rPr lang="en-US" altLang="zh-CN" sz="6000" dirty="0"/>
              <a:t>promising  </a:t>
            </a:r>
            <a:endParaRPr lang="en-US" noProof="0" dirty="0"/>
          </a:p>
        </p:txBody>
      </p:sp>
      <p:sp>
        <p:nvSpPr>
          <p:cNvPr id="3" name="Slide Number Placeholder 2">
            <a:extLst>
              <a:ext uri="{FF2B5EF4-FFF2-40B4-BE49-F238E27FC236}">
                <a16:creationId xmlns:a16="http://schemas.microsoft.com/office/drawing/2014/main" id="{FA4F6D49-8CD4-C34A-5331-E3FDF9C56DD8}"/>
              </a:ext>
            </a:extLst>
          </p:cNvPr>
          <p:cNvSpPr>
            <a:spLocks noGrp="1"/>
          </p:cNvSpPr>
          <p:nvPr>
            <p:ph type="sldNum" sz="quarter" idx="12"/>
          </p:nvPr>
        </p:nvSpPr>
        <p:spPr/>
        <p:txBody>
          <a:bodyPr/>
          <a:lstStyle/>
          <a:p>
            <a:fld id="{AEC8D767-5246-2244-A4A3-B8AFB218393C}" type="slidenum">
              <a:rPr lang="en-GB" smtClean="0"/>
              <a:t>10</a:t>
            </a:fld>
            <a:endParaRPr lang="en-GB"/>
          </a:p>
        </p:txBody>
      </p:sp>
      <p:sp>
        <p:nvSpPr>
          <p:cNvPr id="6" name="TextBox 5">
            <a:extLst>
              <a:ext uri="{FF2B5EF4-FFF2-40B4-BE49-F238E27FC236}">
                <a16:creationId xmlns:a16="http://schemas.microsoft.com/office/drawing/2014/main" id="{00657932-18C8-5A76-279A-0211019AC0EF}"/>
              </a:ext>
            </a:extLst>
          </p:cNvPr>
          <p:cNvSpPr txBox="1"/>
          <p:nvPr/>
        </p:nvSpPr>
        <p:spPr>
          <a:xfrm>
            <a:off x="626075" y="3993804"/>
            <a:ext cx="8173020" cy="923330"/>
          </a:xfrm>
          <a:prstGeom prst="rect">
            <a:avLst/>
          </a:prstGeom>
          <a:noFill/>
        </p:spPr>
        <p:txBody>
          <a:bodyPr wrap="square" lIns="0" tIns="0" rIns="0" bIns="0" rtlCol="0">
            <a:spAutoFit/>
          </a:bodyPr>
          <a:lstStyle/>
          <a:p>
            <a:pPr algn="l"/>
            <a:r>
              <a:rPr lang="en-US" altLang="zh-CN" sz="2400" kern="1200" dirty="0">
                <a:solidFill>
                  <a:schemeClr val="tx1"/>
                </a:solidFill>
                <a:latin typeface="+mn-lt"/>
                <a:ea typeface="+mn-ea"/>
                <a:cs typeface="+mn-cs"/>
              </a:rPr>
              <a:t>Illustration 1 </a:t>
            </a:r>
          </a:p>
          <a:p>
            <a:pPr lvl="1"/>
            <a:r>
              <a:rPr lang="en-US" altLang="zh-CN" dirty="0"/>
              <a:t>Different Expectations for Exploration</a:t>
            </a:r>
          </a:p>
          <a:p>
            <a:pPr lvl="1"/>
            <a:r>
              <a:rPr lang="en-US" altLang="zh-CN" kern="1200" dirty="0">
                <a:solidFill>
                  <a:schemeClr val="tx1"/>
                </a:solidFill>
                <a:latin typeface="+mn-lt"/>
                <a:ea typeface="+mn-ea"/>
                <a:cs typeface="+mn-cs"/>
              </a:rPr>
              <a:t>Let your stakeholder know the R’s capability boundaries ASAP</a:t>
            </a:r>
            <a:endParaRPr lang="zh-CN" altLang="en-US" kern="1200" dirty="0" err="1">
              <a:solidFill>
                <a:schemeClr val="tx1"/>
              </a:solidFill>
              <a:latin typeface="+mn-lt"/>
              <a:ea typeface="+mn-ea"/>
              <a:cs typeface="+mn-cs"/>
            </a:endParaRPr>
          </a:p>
        </p:txBody>
      </p:sp>
      <p:sp>
        <p:nvSpPr>
          <p:cNvPr id="7" name="TextBox 6">
            <a:extLst>
              <a:ext uri="{FF2B5EF4-FFF2-40B4-BE49-F238E27FC236}">
                <a16:creationId xmlns:a16="http://schemas.microsoft.com/office/drawing/2014/main" id="{3EAC4E45-65AA-7769-F2B2-A35299AEFD84}"/>
              </a:ext>
            </a:extLst>
          </p:cNvPr>
          <p:cNvSpPr txBox="1"/>
          <p:nvPr/>
        </p:nvSpPr>
        <p:spPr>
          <a:xfrm>
            <a:off x="626074" y="3119409"/>
            <a:ext cx="9393415" cy="430887"/>
          </a:xfrm>
          <a:prstGeom prst="rect">
            <a:avLst/>
          </a:prstGeom>
          <a:noFill/>
        </p:spPr>
        <p:txBody>
          <a:bodyPr wrap="square" lIns="0" tIns="0" rIns="0" bIns="0" rtlCol="0">
            <a:spAutoFit/>
          </a:bodyPr>
          <a:lstStyle/>
          <a:p>
            <a:pPr algn="l"/>
            <a:r>
              <a:rPr lang="en-US" altLang="zh-CN" sz="2800" kern="1200" dirty="0">
                <a:solidFill>
                  <a:schemeClr val="tx1"/>
                </a:solidFill>
                <a:latin typeface="+mn-lt"/>
                <a:ea typeface="+mn-ea"/>
                <a:cs typeface="+mn-cs"/>
              </a:rPr>
              <a:t>Q3: Do you want to share a baton of data or a magic wand?</a:t>
            </a:r>
            <a:endParaRPr lang="zh-CN" altLang="en-US" sz="2800" kern="1200" dirty="0" err="1">
              <a:solidFill>
                <a:schemeClr val="tx1"/>
              </a:solidFill>
              <a:latin typeface="+mn-lt"/>
              <a:ea typeface="+mn-ea"/>
              <a:cs typeface="+mn-cs"/>
            </a:endParaRPr>
          </a:p>
        </p:txBody>
      </p:sp>
    </p:spTree>
    <p:extLst>
      <p:ext uri="{BB962C8B-B14F-4D97-AF65-F5344CB8AC3E}">
        <p14:creationId xmlns:p14="http://schemas.microsoft.com/office/powerpoint/2010/main" val="303784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B3532-E95D-550F-C60D-FC1F54B07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7DE39-EEA1-B6B5-FACE-D0A5CDE3D871}"/>
              </a:ext>
            </a:extLst>
          </p:cNvPr>
          <p:cNvSpPr>
            <a:spLocks noGrp="1"/>
          </p:cNvSpPr>
          <p:nvPr>
            <p:ph type="title"/>
          </p:nvPr>
        </p:nvSpPr>
        <p:spPr>
          <a:xfrm>
            <a:off x="140044" y="222193"/>
            <a:ext cx="11903675" cy="896849"/>
          </a:xfrm>
        </p:spPr>
        <p:txBody>
          <a:bodyPr/>
          <a:lstStyle/>
          <a:p>
            <a:r>
              <a:rPr lang="en-US" noProof="0" dirty="0"/>
              <a:t>Antifragile::</a:t>
            </a:r>
            <a:r>
              <a:rPr lang="en-US" altLang="zh-CN" dirty="0"/>
              <a:t>defensive promising </a:t>
            </a:r>
            <a:endParaRPr lang="en-US" noProof="0" dirty="0"/>
          </a:p>
        </p:txBody>
      </p:sp>
      <p:sp>
        <p:nvSpPr>
          <p:cNvPr id="8" name="Text Placeholder 7">
            <a:extLst>
              <a:ext uri="{FF2B5EF4-FFF2-40B4-BE49-F238E27FC236}">
                <a16:creationId xmlns:a16="http://schemas.microsoft.com/office/drawing/2014/main" id="{70CEDDA6-4C68-2AD2-4E22-91304827EBA9}"/>
              </a:ext>
            </a:extLst>
          </p:cNvPr>
          <p:cNvSpPr>
            <a:spLocks noGrp="1"/>
          </p:cNvSpPr>
          <p:nvPr>
            <p:ph type="body" sz="quarter" idx="10"/>
          </p:nvPr>
        </p:nvSpPr>
        <p:spPr>
          <a:xfrm>
            <a:off x="6432000" y="1189341"/>
            <a:ext cx="5760000" cy="1376362"/>
          </a:xfrm>
        </p:spPr>
        <p:txBody>
          <a:bodyPr/>
          <a:lstStyle/>
          <a:p>
            <a:r>
              <a:rPr lang="en-US" altLang="zh-CN" sz="2800" dirty="0"/>
              <a:t>-- Navigating R’s Stakeholder Expectations</a:t>
            </a:r>
            <a:endParaRPr lang="en-US" sz="2800" dirty="0"/>
          </a:p>
        </p:txBody>
      </p:sp>
      <p:sp>
        <p:nvSpPr>
          <p:cNvPr id="4" name="Slide Number Placeholder 3">
            <a:extLst>
              <a:ext uri="{FF2B5EF4-FFF2-40B4-BE49-F238E27FC236}">
                <a16:creationId xmlns:a16="http://schemas.microsoft.com/office/drawing/2014/main" id="{25A85F3B-8520-2EB5-6DFB-3C8291CCDAED}"/>
              </a:ext>
            </a:extLst>
          </p:cNvPr>
          <p:cNvSpPr>
            <a:spLocks noGrp="1"/>
          </p:cNvSpPr>
          <p:nvPr>
            <p:ph type="sldNum" sz="quarter" idx="12"/>
          </p:nvPr>
        </p:nvSpPr>
        <p:spPr/>
        <p:txBody>
          <a:bodyPr/>
          <a:lstStyle/>
          <a:p>
            <a:fld id="{AEC8D767-5246-2244-A4A3-B8AFB218393C}" type="slidenum">
              <a:rPr lang="en-GB" smtClean="0"/>
              <a:pPr/>
              <a:t>11</a:t>
            </a:fld>
            <a:endParaRPr lang="en-GB"/>
          </a:p>
        </p:txBody>
      </p:sp>
      <p:sp>
        <p:nvSpPr>
          <p:cNvPr id="3" name="TextBox 2">
            <a:extLst>
              <a:ext uri="{FF2B5EF4-FFF2-40B4-BE49-F238E27FC236}">
                <a16:creationId xmlns:a16="http://schemas.microsoft.com/office/drawing/2014/main" id="{658A81BE-7D4E-3A9F-E592-2CFB73A32240}"/>
              </a:ext>
            </a:extLst>
          </p:cNvPr>
          <p:cNvSpPr txBox="1"/>
          <p:nvPr/>
        </p:nvSpPr>
        <p:spPr>
          <a:xfrm>
            <a:off x="403651" y="3343379"/>
            <a:ext cx="10025451" cy="2769989"/>
          </a:xfrm>
          <a:prstGeom prst="rect">
            <a:avLst/>
          </a:prstGeom>
          <a:noFill/>
        </p:spPr>
        <p:txBody>
          <a:bodyPr wrap="square" lIns="0" tIns="0" rIns="0" bIns="0" rtlCol="0">
            <a:spAutoFit/>
          </a:bodyPr>
          <a:lstStyle/>
          <a:p>
            <a:pPr marL="457200" indent="-457200" algn="l">
              <a:lnSpc>
                <a:spcPct val="200000"/>
              </a:lnSpc>
              <a:buFont typeface="+mj-lt"/>
              <a:buAutoNum type="arabicPeriod"/>
            </a:pPr>
            <a:r>
              <a:rPr lang="en-US" altLang="zh-CN" sz="2000" kern="1200" dirty="0">
                <a:solidFill>
                  <a:schemeClr val="bg1"/>
                </a:solidFill>
                <a:latin typeface="+mn-lt"/>
                <a:ea typeface="+mn-ea"/>
                <a:cs typeface="+mn-cs"/>
              </a:rPr>
              <a:t>R (especially Shiny) is fancy, but NEVER magic</a:t>
            </a:r>
          </a:p>
          <a:p>
            <a:pPr marL="457200" indent="-457200" algn="l">
              <a:lnSpc>
                <a:spcPct val="200000"/>
              </a:lnSpc>
              <a:buFont typeface="+mj-lt"/>
              <a:buAutoNum type="arabicPeriod"/>
            </a:pPr>
            <a:r>
              <a:rPr lang="en-US" altLang="zh-CN" sz="2000" kern="1200" dirty="0">
                <a:solidFill>
                  <a:schemeClr val="bg1"/>
                </a:solidFill>
                <a:latin typeface="+mn-lt"/>
                <a:ea typeface="+mn-ea"/>
                <a:cs typeface="+mn-cs"/>
              </a:rPr>
              <a:t>Align expectations ASAP,</a:t>
            </a:r>
            <a:r>
              <a:rPr lang="zh-CN" altLang="en-US" sz="2000" kern="1200" dirty="0">
                <a:solidFill>
                  <a:schemeClr val="bg1"/>
                </a:solidFill>
                <a:latin typeface="+mn-lt"/>
                <a:ea typeface="+mn-ea"/>
                <a:cs typeface="+mn-cs"/>
              </a:rPr>
              <a:t> </a:t>
            </a:r>
            <a:r>
              <a:rPr lang="en-US" altLang="zh-CN" sz="2000" kern="1200" dirty="0">
                <a:solidFill>
                  <a:schemeClr val="bg1"/>
                </a:solidFill>
                <a:latin typeface="+mn-lt"/>
                <a:ea typeface="+mn-ea"/>
                <a:cs typeface="+mn-cs"/>
              </a:rPr>
              <a:t>and never assume stakeholders know your tools like you do.</a:t>
            </a:r>
          </a:p>
          <a:p>
            <a:pPr marL="457200" indent="-457200" algn="l">
              <a:lnSpc>
                <a:spcPct val="200000"/>
              </a:lnSpc>
              <a:buFont typeface="+mj-lt"/>
              <a:buAutoNum type="arabicPeriod"/>
            </a:pPr>
            <a:r>
              <a:rPr lang="en-US" altLang="zh-CN" sz="2000" dirty="0">
                <a:solidFill>
                  <a:schemeClr val="bg1"/>
                </a:solidFill>
              </a:rPr>
              <a:t>Share the baton of data, not surrender the magic wand</a:t>
            </a:r>
          </a:p>
          <a:p>
            <a:pPr algn="l">
              <a:lnSpc>
                <a:spcPct val="200000"/>
              </a:lnSpc>
            </a:pPr>
            <a:r>
              <a:rPr lang="en-US" altLang="zh-CN" sz="2000" dirty="0">
                <a:solidFill>
                  <a:schemeClr val="bg1"/>
                </a:solidFill>
              </a:rPr>
              <a:t>       (</a:t>
            </a:r>
            <a:r>
              <a:rPr lang="zh-CN" altLang="en-US" sz="2000" dirty="0">
                <a:solidFill>
                  <a:schemeClr val="bg1"/>
                </a:solidFill>
              </a:rPr>
              <a:t>共享数据的指挥棒，而非拱手送出‘魔法杖’</a:t>
            </a:r>
            <a:r>
              <a:rPr lang="en-US" altLang="zh-CN" sz="2000" dirty="0">
                <a:solidFill>
                  <a:schemeClr val="bg1"/>
                </a:solidFill>
              </a:rPr>
              <a:t>)</a:t>
            </a:r>
          </a:p>
          <a:p>
            <a:pPr algn="l"/>
            <a:endParaRPr lang="en-US" altLang="zh-CN" sz="2000" dirty="0">
              <a:solidFill>
                <a:schemeClr val="bg1"/>
              </a:solidFill>
            </a:endParaRPr>
          </a:p>
        </p:txBody>
      </p:sp>
    </p:spTree>
    <p:extLst>
      <p:ext uri="{BB962C8B-B14F-4D97-AF65-F5344CB8AC3E}">
        <p14:creationId xmlns:p14="http://schemas.microsoft.com/office/powerpoint/2010/main" val="298140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8A1516-4E09-4EE4-6EB1-A54831B0BCCF}"/>
              </a:ext>
            </a:extLst>
          </p:cNvPr>
          <p:cNvSpPr>
            <a:spLocks noGrp="1"/>
          </p:cNvSpPr>
          <p:nvPr>
            <p:ph type="body" sz="quarter" idx="10"/>
          </p:nvPr>
        </p:nvSpPr>
        <p:spPr/>
        <p:txBody>
          <a:bodyPr/>
          <a:lstStyle/>
          <a:p>
            <a:r>
              <a:rPr lang="en-GB" dirty="0"/>
              <a:t>If you have more questions, please contact:</a:t>
            </a:r>
          </a:p>
          <a:p>
            <a:r>
              <a:rPr lang="en-US" dirty="0"/>
              <a:t>Bochen Zhu</a:t>
            </a:r>
            <a:br>
              <a:rPr lang="en-US" dirty="0"/>
            </a:br>
            <a:r>
              <a:rPr lang="en-US" dirty="0"/>
              <a:t>bzhu20@its.jnj.com</a:t>
            </a:r>
          </a:p>
        </p:txBody>
      </p:sp>
      <p:sp>
        <p:nvSpPr>
          <p:cNvPr id="6" name="Title 5">
            <a:extLst>
              <a:ext uri="{FF2B5EF4-FFF2-40B4-BE49-F238E27FC236}">
                <a16:creationId xmlns:a16="http://schemas.microsoft.com/office/drawing/2014/main" id="{FFEC1A2D-BA44-5F1F-D830-22A2FF8F1DDC}"/>
              </a:ext>
            </a:extLst>
          </p:cNvPr>
          <p:cNvSpPr>
            <a:spLocks noGrp="1"/>
          </p:cNvSpPr>
          <p:nvPr>
            <p:ph type="ctrTitle"/>
          </p:nvPr>
        </p:nvSpPr>
        <p:spPr/>
        <p:txBody>
          <a:bodyPr/>
          <a:lstStyle/>
          <a:p>
            <a:r>
              <a:rPr lang="en-US" noProof="0" dirty="0"/>
              <a:t>Thank you</a:t>
            </a:r>
          </a:p>
        </p:txBody>
      </p:sp>
    </p:spTree>
    <p:extLst>
      <p:ext uri="{BB962C8B-B14F-4D97-AF65-F5344CB8AC3E}">
        <p14:creationId xmlns:p14="http://schemas.microsoft.com/office/powerpoint/2010/main" val="15859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B8BBD-DAE1-9E97-4347-7811DD56B843}"/>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E09DCFE8-F4C7-C148-FE41-2F015F6039F0}"/>
              </a:ext>
            </a:extLst>
          </p:cNvPr>
          <p:cNvSpPr>
            <a:spLocks noGrp="1"/>
          </p:cNvSpPr>
          <p:nvPr>
            <p:ph type="title"/>
          </p:nvPr>
        </p:nvSpPr>
        <p:spPr>
          <a:xfrm>
            <a:off x="288303" y="262800"/>
            <a:ext cx="5733084" cy="454529"/>
          </a:xfrm>
        </p:spPr>
        <p:txBody>
          <a:bodyPr/>
          <a:lstStyle/>
          <a:p>
            <a:r>
              <a:rPr lang="en-US" noProof="0" dirty="0"/>
              <a:t>Quote or a key message</a:t>
            </a:r>
            <a:endParaRPr lang="en-US" dirty="0"/>
          </a:p>
        </p:txBody>
      </p:sp>
      <p:sp>
        <p:nvSpPr>
          <p:cNvPr id="30" name="Subtitle 29">
            <a:extLst>
              <a:ext uri="{FF2B5EF4-FFF2-40B4-BE49-F238E27FC236}">
                <a16:creationId xmlns:a16="http://schemas.microsoft.com/office/drawing/2014/main" id="{7AEFA50F-F38F-235C-57F1-69D33BBEFFC2}"/>
              </a:ext>
            </a:extLst>
          </p:cNvPr>
          <p:cNvSpPr>
            <a:spLocks noGrp="1"/>
          </p:cNvSpPr>
          <p:nvPr>
            <p:ph type="subTitle" idx="19"/>
          </p:nvPr>
        </p:nvSpPr>
        <p:spPr/>
        <p:txBody>
          <a:bodyPr/>
          <a:lstStyle/>
          <a:p>
            <a:endParaRPr lang="en-US"/>
          </a:p>
        </p:txBody>
      </p:sp>
      <p:sp>
        <p:nvSpPr>
          <p:cNvPr id="29" name="Text Placeholder 28">
            <a:extLst>
              <a:ext uri="{FF2B5EF4-FFF2-40B4-BE49-F238E27FC236}">
                <a16:creationId xmlns:a16="http://schemas.microsoft.com/office/drawing/2014/main" id="{65214C6E-D525-A8A1-0837-C12EA27D2AB6}"/>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C89611FF-161A-4009-F38A-E5AC8E4BAC5D}"/>
              </a:ext>
            </a:extLst>
          </p:cNvPr>
          <p:cNvSpPr>
            <a:spLocks noGrp="1"/>
          </p:cNvSpPr>
          <p:nvPr>
            <p:ph type="sldNum" sz="quarter" idx="12"/>
          </p:nvPr>
        </p:nvSpPr>
        <p:spPr/>
        <p:txBody>
          <a:bodyPr/>
          <a:lstStyle/>
          <a:p>
            <a:fld id="{AEC8D767-5246-2244-A4A3-B8AFB218393C}" type="slidenum">
              <a:rPr lang="en-GB" smtClean="0"/>
              <a:pPr/>
              <a:t>13</a:t>
            </a:fld>
            <a:endParaRPr lang="en-GB" dirty="0"/>
          </a:p>
        </p:txBody>
      </p:sp>
      <p:sp>
        <p:nvSpPr>
          <p:cNvPr id="7" name="Content Placeholder 6">
            <a:extLst>
              <a:ext uri="{FF2B5EF4-FFF2-40B4-BE49-F238E27FC236}">
                <a16:creationId xmlns:a16="http://schemas.microsoft.com/office/drawing/2014/main" id="{21D90A60-7368-A7BC-63DB-25FA8377CF32}"/>
              </a:ext>
            </a:extLst>
          </p:cNvPr>
          <p:cNvSpPr>
            <a:spLocks noGrp="1"/>
          </p:cNvSpPr>
          <p:nvPr>
            <p:ph idx="1"/>
          </p:nvPr>
        </p:nvSpPr>
        <p:spPr>
          <a:xfrm>
            <a:off x="288302" y="1002458"/>
            <a:ext cx="8494454" cy="4853084"/>
          </a:xfrm>
        </p:spPr>
        <p:txBody>
          <a:bodyPr/>
          <a:lstStyle/>
          <a:p>
            <a:r>
              <a:rPr lang="en-US" altLang="zh-CN" dirty="0"/>
              <a:t>Topic</a:t>
            </a:r>
          </a:p>
          <a:p>
            <a:r>
              <a:rPr lang="en-US" altLang="zh-CN" dirty="0"/>
              <a:t>Becoming Antifragile with a Fast‑Evolving R Ecosystem</a:t>
            </a:r>
          </a:p>
          <a:p>
            <a:r>
              <a:rPr lang="en-US" altLang="zh-CN" dirty="0"/>
              <a:t>--Navigating R’s Fragility, Capability Boundaries, and Stakeholder Expectations with Defensive Practices</a:t>
            </a:r>
          </a:p>
          <a:p>
            <a:endParaRPr lang="en-US" altLang="zh-CN" dirty="0"/>
          </a:p>
          <a:p>
            <a:r>
              <a:rPr lang="en-US" altLang="zh-CN" dirty="0"/>
              <a:t>Short Abstract</a:t>
            </a:r>
          </a:p>
          <a:p>
            <a:r>
              <a:rPr lang="en-US" altLang="zh-CN" dirty="0"/>
              <a:t>R offers remarkable flexibility and innovation, yet its ecosystem remains both rapidly evolving and inherently fragile. To become </a:t>
            </a:r>
            <a:r>
              <a:rPr lang="en-US" altLang="zh-CN" b="1" i="1" dirty="0"/>
              <a:t>antifragile</a:t>
            </a:r>
            <a:r>
              <a:rPr lang="en-US" altLang="zh-CN" dirty="0"/>
              <a:t>—gaining strength through uncertainty—R users must balance exploration with disciplined practice. This presentation highlights three essential principles: defensive coding to manage ambiguity and reduce failure risks; defensive estimation to realistically assess new packages and technologies; and defensive promising to align cross‑functional expectations, recognizing that R (especially </a:t>
            </a:r>
            <a:r>
              <a:rPr lang="en-US" altLang="zh-CN" i="1" dirty="0"/>
              <a:t>Shiny</a:t>
            </a:r>
            <a:r>
              <a:rPr lang="en-US" altLang="zh-CN" dirty="0"/>
              <a:t>) is capable and fancy, but not </a:t>
            </a:r>
            <a:r>
              <a:rPr lang="en-US" altLang="zh-CN" b="1" i="1" dirty="0"/>
              <a:t>magic</a:t>
            </a:r>
            <a:r>
              <a:rPr lang="en-US" altLang="zh-CN" dirty="0"/>
              <a:t>. Together, these practices enable teams to innovate responsibly and build robust, trustworthy analytical workflows in an ever‑changing R landscape.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69364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08D78-C047-B544-BC10-405E33A662C2}"/>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FD539614-A713-5780-B981-A17B44FBC004}"/>
              </a:ext>
            </a:extLst>
          </p:cNvPr>
          <p:cNvSpPr>
            <a:spLocks noGrp="1"/>
          </p:cNvSpPr>
          <p:nvPr>
            <p:ph type="title"/>
          </p:nvPr>
        </p:nvSpPr>
        <p:spPr>
          <a:xfrm>
            <a:off x="288302" y="327741"/>
            <a:ext cx="11192498" cy="1410707"/>
          </a:xfrm>
        </p:spPr>
        <p:txBody>
          <a:bodyPr/>
          <a:lstStyle/>
          <a:p>
            <a:r>
              <a:rPr lang="en-US" noProof="0" dirty="0"/>
              <a:t>Simplicity leads to Reuse, Reuse reinforces Simplicity</a:t>
            </a:r>
            <a:r>
              <a:rPr lang="en-US" altLang="zh-CN" sz="3600" dirty="0">
                <a:solidFill>
                  <a:schemeClr val="bg1"/>
                </a:solidFill>
              </a:rPr>
              <a:t> Simplicity leads to Reuse, and Reuse reinforces Simplicity</a:t>
            </a:r>
            <a:endParaRPr lang="en-US" noProof="0" dirty="0"/>
          </a:p>
        </p:txBody>
      </p:sp>
      <p:sp>
        <p:nvSpPr>
          <p:cNvPr id="3" name="Slide Number Placeholder 2">
            <a:extLst>
              <a:ext uri="{FF2B5EF4-FFF2-40B4-BE49-F238E27FC236}">
                <a16:creationId xmlns:a16="http://schemas.microsoft.com/office/drawing/2014/main" id="{8DA6160E-854C-14AE-EFB9-02D7244A9DB8}"/>
              </a:ext>
            </a:extLst>
          </p:cNvPr>
          <p:cNvSpPr>
            <a:spLocks noGrp="1"/>
          </p:cNvSpPr>
          <p:nvPr>
            <p:ph type="sldNum" sz="quarter" idx="12"/>
          </p:nvPr>
        </p:nvSpPr>
        <p:spPr/>
        <p:txBody>
          <a:bodyPr/>
          <a:lstStyle/>
          <a:p>
            <a:fld id="{AEC8D767-5246-2244-A4A3-B8AFB218393C}" type="slidenum">
              <a:rPr lang="en-GB" smtClean="0"/>
              <a:t>14</a:t>
            </a:fld>
            <a:endParaRPr lang="en-GB"/>
          </a:p>
        </p:txBody>
      </p:sp>
      <p:graphicFrame>
        <p:nvGraphicFramePr>
          <p:cNvPr id="2" name="Table 1">
            <a:extLst>
              <a:ext uri="{FF2B5EF4-FFF2-40B4-BE49-F238E27FC236}">
                <a16:creationId xmlns:a16="http://schemas.microsoft.com/office/drawing/2014/main" id="{A9FAC324-C06D-3700-7719-68958EF46E4A}"/>
              </a:ext>
            </a:extLst>
          </p:cNvPr>
          <p:cNvGraphicFramePr>
            <a:graphicFrameLocks noGrp="1"/>
          </p:cNvGraphicFramePr>
          <p:nvPr/>
        </p:nvGraphicFramePr>
        <p:xfrm>
          <a:off x="748145" y="1150491"/>
          <a:ext cx="10732655" cy="4862872"/>
        </p:xfrm>
        <a:graphic>
          <a:graphicData uri="http://schemas.openxmlformats.org/drawingml/2006/table">
            <a:tbl>
              <a:tblPr firstRow="1" bandRow="1">
                <a:tableStyleId>{5C22544A-7EE6-4342-B048-85BDC9FD1C3A}</a:tableStyleId>
              </a:tblPr>
              <a:tblGrid>
                <a:gridCol w="1272350">
                  <a:extLst>
                    <a:ext uri="{9D8B030D-6E8A-4147-A177-3AD203B41FA5}">
                      <a16:colId xmlns:a16="http://schemas.microsoft.com/office/drawing/2014/main" val="1182623308"/>
                    </a:ext>
                  </a:extLst>
                </a:gridCol>
                <a:gridCol w="4198010">
                  <a:extLst>
                    <a:ext uri="{9D8B030D-6E8A-4147-A177-3AD203B41FA5}">
                      <a16:colId xmlns:a16="http://schemas.microsoft.com/office/drawing/2014/main" val="2653207599"/>
                    </a:ext>
                  </a:extLst>
                </a:gridCol>
                <a:gridCol w="5262295">
                  <a:extLst>
                    <a:ext uri="{9D8B030D-6E8A-4147-A177-3AD203B41FA5}">
                      <a16:colId xmlns:a16="http://schemas.microsoft.com/office/drawing/2014/main" val="408071703"/>
                    </a:ext>
                  </a:extLst>
                </a:gridCol>
              </a:tblGrid>
              <a:tr h="760204">
                <a:tc>
                  <a:txBody>
                    <a:bodyPr/>
                    <a:lstStyle/>
                    <a:p>
                      <a:r>
                        <a:rPr lang="en-US" altLang="zh-CN" dirty="0"/>
                        <a:t>Outputs</a:t>
                      </a:r>
                      <a:endParaRPr lang="zh-CN" altLang="en-US" dirty="0"/>
                    </a:p>
                  </a:txBody>
                  <a:tcPr anchor="ctr"/>
                </a:tc>
                <a:tc>
                  <a:txBody>
                    <a:bodyPr/>
                    <a:lstStyle/>
                    <a:p>
                      <a:pPr algn="ctr"/>
                      <a:r>
                        <a:rPr lang="en-US" altLang="zh-CN" dirty="0"/>
                        <a:t>Dynamic</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Statics</a:t>
                      </a:r>
                      <a:endParaRPr lang="zh-CN" altLang="en-US" dirty="0"/>
                    </a:p>
                  </a:txBody>
                  <a:tcPr anchor="ctr"/>
                </a:tc>
                <a:extLst>
                  <a:ext uri="{0D108BD9-81ED-4DB2-BD59-A6C34878D82A}">
                    <a16:rowId xmlns:a16="http://schemas.microsoft.com/office/drawing/2014/main" val="3228741491"/>
                  </a:ext>
                </a:extLst>
              </a:tr>
              <a:tr h="640242">
                <a:tc>
                  <a:txBody>
                    <a:bodyPr/>
                    <a:lstStyle/>
                    <a:p>
                      <a:r>
                        <a:rPr lang="en-US" altLang="zh-CN" dirty="0"/>
                        <a:t>Layout</a:t>
                      </a:r>
                      <a:endParaRPr lang="zh-CN" altLang="en-US" dirty="0"/>
                    </a:p>
                  </a:txBody>
                  <a:tcPr anchor="ctr"/>
                </a:tc>
                <a:tc>
                  <a:txBody>
                    <a:bodyPr/>
                    <a:lstStyle/>
                    <a:p>
                      <a:pPr algn="ctr"/>
                      <a:r>
                        <a:rPr lang="en-US" altLang="zh-CN" dirty="0"/>
                        <a:t>Simple</a:t>
                      </a:r>
                      <a:endParaRPr lang="zh-CN" altLang="en-US" dirty="0"/>
                    </a:p>
                  </a:txBody>
                  <a:tcPr anchor="ctr"/>
                </a:tc>
                <a:tc>
                  <a:txBody>
                    <a:bodyPr/>
                    <a:lstStyle/>
                    <a:p>
                      <a:pPr algn="ctr"/>
                      <a:r>
                        <a:rPr lang="en-US" altLang="zh-CN" dirty="0"/>
                        <a:t>Could be complicated</a:t>
                      </a:r>
                      <a:endParaRPr lang="zh-CN" altLang="en-US" dirty="0"/>
                    </a:p>
                  </a:txBody>
                  <a:tcPr anchor="ctr"/>
                </a:tc>
                <a:extLst>
                  <a:ext uri="{0D108BD9-81ED-4DB2-BD59-A6C34878D82A}">
                    <a16:rowId xmlns:a16="http://schemas.microsoft.com/office/drawing/2014/main" val="526721746"/>
                  </a:ext>
                </a:extLst>
              </a:tr>
              <a:tr h="542219">
                <a:tc>
                  <a:txBody>
                    <a:bodyPr/>
                    <a:lstStyle/>
                    <a:p>
                      <a:r>
                        <a:rPr lang="en-US" altLang="zh-CN" dirty="0"/>
                        <a:t>Content</a:t>
                      </a:r>
                      <a:endParaRPr lang="zh-CN" altLang="en-US" dirty="0"/>
                    </a:p>
                  </a:txBody>
                  <a:tcPr anchor="ctr"/>
                </a:tc>
                <a:tc>
                  <a:txBody>
                    <a:bodyPr/>
                    <a:lstStyle/>
                    <a:p>
                      <a:pPr algn="ctr"/>
                      <a:r>
                        <a:rPr lang="en-US" altLang="zh-CN" dirty="0"/>
                        <a:t>Extensible</a:t>
                      </a:r>
                      <a:endParaRPr lang="zh-CN" altLang="en-US" dirty="0"/>
                    </a:p>
                  </a:txBody>
                  <a:tcPr anchor="ctr"/>
                </a:tc>
                <a:tc>
                  <a:txBody>
                    <a:bodyPr/>
                    <a:lstStyle/>
                    <a:p>
                      <a:pPr algn="ctr"/>
                      <a:r>
                        <a:rPr lang="en-US" altLang="zh-CN" dirty="0"/>
                        <a:t>Immutable</a:t>
                      </a:r>
                      <a:endParaRPr lang="zh-CN" altLang="en-US" dirty="0"/>
                    </a:p>
                  </a:txBody>
                  <a:tcPr anchor="ctr"/>
                </a:tc>
                <a:extLst>
                  <a:ext uri="{0D108BD9-81ED-4DB2-BD59-A6C34878D82A}">
                    <a16:rowId xmlns:a16="http://schemas.microsoft.com/office/drawing/2014/main" val="4118604659"/>
                  </a:ext>
                </a:extLst>
              </a:tr>
              <a:tr h="539976">
                <a:tc>
                  <a:txBody>
                    <a:bodyPr/>
                    <a:lstStyle/>
                    <a:p>
                      <a:r>
                        <a:rPr lang="en-US" altLang="zh-CN" dirty="0"/>
                        <a:t>Amount</a:t>
                      </a:r>
                      <a:endParaRPr lang="zh-CN" altLang="en-US" dirty="0"/>
                    </a:p>
                  </a:txBody>
                  <a:tcPr anchor="ctr"/>
                </a:tc>
                <a:tc>
                  <a:txBody>
                    <a:bodyPr/>
                    <a:lstStyle/>
                    <a:p>
                      <a:pPr algn="ctr"/>
                      <a:r>
                        <a:rPr lang="en-US" altLang="zh-CN" dirty="0"/>
                        <a:t>Repetitive</a:t>
                      </a:r>
                      <a:endParaRPr lang="zh-CN" altLang="en-US" dirty="0"/>
                    </a:p>
                  </a:txBody>
                  <a:tcPr anchor="ctr"/>
                </a:tc>
                <a:tc>
                  <a:txBody>
                    <a:bodyPr/>
                    <a:lstStyle/>
                    <a:p>
                      <a:pPr algn="ctr"/>
                      <a:r>
                        <a:rPr lang="en-US" altLang="zh-CN" dirty="0"/>
                        <a:t>Could be single</a:t>
                      </a:r>
                      <a:endParaRPr lang="zh-CN" altLang="en-US" dirty="0"/>
                    </a:p>
                  </a:txBody>
                  <a:tcPr anchor="ctr"/>
                </a:tc>
                <a:extLst>
                  <a:ext uri="{0D108BD9-81ED-4DB2-BD59-A6C34878D82A}">
                    <a16:rowId xmlns:a16="http://schemas.microsoft.com/office/drawing/2014/main" val="1459863253"/>
                  </a:ext>
                </a:extLst>
              </a:tr>
              <a:tr h="2380231">
                <a:tc>
                  <a:txBody>
                    <a:bodyPr/>
                    <a:lstStyle/>
                    <a:p>
                      <a:r>
                        <a:rPr lang="en-US" altLang="zh-CN" dirty="0"/>
                        <a:t>Information Density</a:t>
                      </a:r>
                      <a:endParaRPr lang="zh-CN" altLang="en-US" dirty="0"/>
                    </a:p>
                  </a:txBody>
                  <a:tcPr anchor="ctr"/>
                </a:tc>
                <a:tc>
                  <a:txBody>
                    <a:bodyPr/>
                    <a:lstStyle/>
                    <a:p>
                      <a:endParaRPr lang="en-US" altLang="zh-CN" dirty="0"/>
                    </a:p>
                    <a:p>
                      <a:endParaRPr lang="en-US" altLang="zh-CN" dirty="0"/>
                    </a:p>
                    <a:p>
                      <a:endParaRPr lang="en-US" altLang="zh-CN" dirty="0"/>
                    </a:p>
                    <a:p>
                      <a:endParaRPr lang="en-US" altLang="zh-CN" dirty="0"/>
                    </a:p>
                    <a:p>
                      <a:endParaRPr lang="en-US" altLang="zh-CN" dirty="0"/>
                    </a:p>
                    <a:p>
                      <a:pPr algn="ctr"/>
                      <a:r>
                        <a:rPr lang="en-US" altLang="zh-CN" dirty="0"/>
                        <a:t>Medium but Informative</a:t>
                      </a:r>
                      <a:endParaRPr lang="zh-CN" altLang="en-US" dirty="0"/>
                    </a:p>
                  </a:txBody>
                  <a:tcPr/>
                </a:tc>
                <a:tc>
                  <a:txBody>
                    <a:bodyPr/>
                    <a:lstStyle/>
                    <a:p>
                      <a:r>
                        <a:rPr lang="en-US" altLang="zh-CN" dirty="0"/>
                        <a:t>                                               High and</a:t>
                      </a:r>
                    </a:p>
                    <a:p>
                      <a:r>
                        <a:rPr lang="en-US" altLang="zh-CN" dirty="0"/>
                        <a:t>                                               Information‑dense</a:t>
                      </a:r>
                      <a:endParaRPr lang="zh-CN" altLang="en-US" dirty="0"/>
                    </a:p>
                  </a:txBody>
                  <a:tcPr anchor="ctr"/>
                </a:tc>
                <a:extLst>
                  <a:ext uri="{0D108BD9-81ED-4DB2-BD59-A6C34878D82A}">
                    <a16:rowId xmlns:a16="http://schemas.microsoft.com/office/drawing/2014/main" val="915295894"/>
                  </a:ext>
                </a:extLst>
              </a:tr>
            </a:tbl>
          </a:graphicData>
        </a:graphic>
      </p:graphicFrame>
      <p:pic>
        <p:nvPicPr>
          <p:cNvPr id="4" name="Graphic 3">
            <a:extLst>
              <a:ext uri="{FF2B5EF4-FFF2-40B4-BE49-F238E27FC236}">
                <a16:creationId xmlns:a16="http://schemas.microsoft.com/office/drawing/2014/main" id="{B61E99A1-A8F2-36FE-CE1A-988B1CC28C4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06787" y="3925542"/>
            <a:ext cx="945596" cy="945596"/>
          </a:xfrm>
          <a:prstGeom prst="rect">
            <a:avLst/>
          </a:prstGeom>
        </p:spPr>
      </p:pic>
      <p:pic>
        <p:nvPicPr>
          <p:cNvPr id="7" name="Graphic 6">
            <a:extLst>
              <a:ext uri="{FF2B5EF4-FFF2-40B4-BE49-F238E27FC236}">
                <a16:creationId xmlns:a16="http://schemas.microsoft.com/office/drawing/2014/main" id="{314AF0C0-9185-DCA4-9CD3-A5F45F2A21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15099" y="3925542"/>
            <a:ext cx="945596" cy="945596"/>
          </a:xfrm>
          <a:prstGeom prst="rect">
            <a:avLst/>
          </a:prstGeom>
        </p:spPr>
      </p:pic>
      <p:pic>
        <p:nvPicPr>
          <p:cNvPr id="8" name="Graphic 7">
            <a:extLst>
              <a:ext uri="{FF2B5EF4-FFF2-40B4-BE49-F238E27FC236}">
                <a16:creationId xmlns:a16="http://schemas.microsoft.com/office/drawing/2014/main" id="{BDB638D9-13A0-A4CD-778F-31C5B7EF5EB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360943" y="3925542"/>
            <a:ext cx="945596" cy="945596"/>
          </a:xfrm>
          <a:prstGeom prst="rect">
            <a:avLst/>
          </a:prstGeom>
        </p:spPr>
      </p:pic>
      <p:sp>
        <p:nvSpPr>
          <p:cNvPr id="9" name="TextBox 8">
            <a:extLst>
              <a:ext uri="{FF2B5EF4-FFF2-40B4-BE49-F238E27FC236}">
                <a16:creationId xmlns:a16="http://schemas.microsoft.com/office/drawing/2014/main" id="{5516A5BB-6D73-27E6-068B-872048ECBBE5}"/>
              </a:ext>
            </a:extLst>
          </p:cNvPr>
          <p:cNvSpPr txBox="1"/>
          <p:nvPr/>
        </p:nvSpPr>
        <p:spPr>
          <a:xfrm>
            <a:off x="5597929" y="4100072"/>
            <a:ext cx="2106231" cy="430887"/>
          </a:xfrm>
          <a:prstGeom prst="rect">
            <a:avLst/>
          </a:prstGeom>
          <a:noFill/>
        </p:spPr>
        <p:txBody>
          <a:bodyPr wrap="square" lIns="0" tIns="0" rIns="0" bIns="0" rtlCol="0">
            <a:spAutoFit/>
          </a:bodyPr>
          <a:lstStyle/>
          <a:p>
            <a:pPr algn="l"/>
            <a:r>
              <a:rPr lang="en-US" altLang="zh-CN" sz="2800" kern="1200" dirty="0">
                <a:solidFill>
                  <a:schemeClr val="tx1"/>
                </a:solidFill>
                <a:latin typeface="+mn-lt"/>
                <a:ea typeface="+mn-ea"/>
                <a:cs typeface="+mn-cs"/>
              </a:rPr>
              <a:t>…</a:t>
            </a:r>
            <a:endParaRPr lang="zh-CN" altLang="en-US" sz="2800" kern="1200" dirty="0" err="1">
              <a:solidFill>
                <a:schemeClr val="tx1"/>
              </a:solidFill>
              <a:latin typeface="+mn-lt"/>
              <a:ea typeface="+mn-ea"/>
              <a:cs typeface="+mn-cs"/>
            </a:endParaRPr>
          </a:p>
        </p:txBody>
      </p:sp>
      <p:pic>
        <p:nvPicPr>
          <p:cNvPr id="10" name="Graphic 9">
            <a:extLst>
              <a:ext uri="{FF2B5EF4-FFF2-40B4-BE49-F238E27FC236}">
                <a16:creationId xmlns:a16="http://schemas.microsoft.com/office/drawing/2014/main" id="{FBB37AA2-6DC5-B768-5594-81350574BC4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604907" y="3649042"/>
            <a:ext cx="2198506" cy="2198506"/>
          </a:xfrm>
          <a:prstGeom prst="rect">
            <a:avLst/>
          </a:prstGeom>
        </p:spPr>
      </p:pic>
    </p:spTree>
    <p:extLst>
      <p:ext uri="{BB962C8B-B14F-4D97-AF65-F5344CB8AC3E}">
        <p14:creationId xmlns:p14="http://schemas.microsoft.com/office/powerpoint/2010/main" val="280682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211FA-053E-1138-D67B-FA63E76FA2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45F7FD-07A4-25EE-B600-BF4B783EF71A}"/>
              </a:ext>
            </a:extLst>
          </p:cNvPr>
          <p:cNvSpPr>
            <a:spLocks noGrp="1"/>
          </p:cNvSpPr>
          <p:nvPr>
            <p:ph type="title"/>
          </p:nvPr>
        </p:nvSpPr>
        <p:spPr>
          <a:xfrm>
            <a:off x="286715" y="273600"/>
            <a:ext cx="1811959" cy="428451"/>
          </a:xfrm>
        </p:spPr>
        <p:txBody>
          <a:bodyPr/>
          <a:lstStyle/>
          <a:p>
            <a:r>
              <a:rPr lang="en-US" sz="3200" noProof="0" dirty="0"/>
              <a:t>Agenda</a:t>
            </a:r>
          </a:p>
        </p:txBody>
      </p:sp>
      <p:sp>
        <p:nvSpPr>
          <p:cNvPr id="148" name="Picture Placeholder 147">
            <a:extLst>
              <a:ext uri="{FF2B5EF4-FFF2-40B4-BE49-F238E27FC236}">
                <a16:creationId xmlns:a16="http://schemas.microsoft.com/office/drawing/2014/main" id="{1C0C0D39-8463-CB6D-9D99-7224177D4B96}"/>
              </a:ext>
            </a:extLst>
          </p:cNvPr>
          <p:cNvSpPr>
            <a:spLocks noGrp="1"/>
          </p:cNvSpPr>
          <p:nvPr>
            <p:ph type="pic" sz="quarter" idx="56"/>
          </p:nvPr>
        </p:nvSpPr>
        <p:spPr>
          <a:xfrm>
            <a:off x="2604908" y="3468030"/>
            <a:ext cx="8674099" cy="45719"/>
          </a:xfrm>
        </p:spPr>
        <p:txBody>
          <a:bodyPr/>
          <a:lstStyle/>
          <a:p>
            <a:endParaRPr lang="en-US"/>
          </a:p>
        </p:txBody>
      </p:sp>
      <p:sp>
        <p:nvSpPr>
          <p:cNvPr id="5" name="Text Placeholder 4">
            <a:extLst>
              <a:ext uri="{FF2B5EF4-FFF2-40B4-BE49-F238E27FC236}">
                <a16:creationId xmlns:a16="http://schemas.microsoft.com/office/drawing/2014/main" id="{AE34B5D5-9594-F0D6-98B6-0B641D1CA407}"/>
              </a:ext>
            </a:extLst>
          </p:cNvPr>
          <p:cNvSpPr>
            <a:spLocks noGrp="1"/>
          </p:cNvSpPr>
          <p:nvPr>
            <p:ph type="body" sz="quarter" idx="13"/>
          </p:nvPr>
        </p:nvSpPr>
        <p:spPr>
          <a:xfrm>
            <a:off x="2604911" y="2152823"/>
            <a:ext cx="1273176" cy="228909"/>
          </a:xfrm>
        </p:spPr>
        <p:txBody>
          <a:bodyPr>
            <a:noAutofit/>
          </a:bodyPr>
          <a:lstStyle/>
          <a:p>
            <a:r>
              <a:rPr lang="en-US" sz="2000" noProof="0" dirty="0"/>
              <a:t>1.</a:t>
            </a:r>
          </a:p>
        </p:txBody>
      </p:sp>
      <p:sp>
        <p:nvSpPr>
          <p:cNvPr id="6" name="Text Placeholder 5">
            <a:extLst>
              <a:ext uri="{FF2B5EF4-FFF2-40B4-BE49-F238E27FC236}">
                <a16:creationId xmlns:a16="http://schemas.microsoft.com/office/drawing/2014/main" id="{96696B97-4AF4-0820-07CC-44E6722404CF}"/>
              </a:ext>
            </a:extLst>
          </p:cNvPr>
          <p:cNvSpPr>
            <a:spLocks noGrp="1"/>
          </p:cNvSpPr>
          <p:nvPr>
            <p:ph type="body" sz="quarter" idx="14"/>
          </p:nvPr>
        </p:nvSpPr>
        <p:spPr>
          <a:xfrm>
            <a:off x="3611219" y="1772744"/>
            <a:ext cx="7175467" cy="933227"/>
          </a:xfrm>
        </p:spPr>
        <p:txBody>
          <a:bodyPr>
            <a:noAutofit/>
          </a:bodyPr>
          <a:lstStyle/>
          <a:p>
            <a:r>
              <a:rPr lang="en-US" sz="2000" noProof="0" dirty="0"/>
              <a:t>Antifragile::defensive coding </a:t>
            </a:r>
          </a:p>
          <a:p>
            <a:r>
              <a:rPr lang="en-US" altLang="zh-CN" sz="2000" dirty="0"/>
              <a:t>-- Navigating R’s Fragility (Demo 1)</a:t>
            </a:r>
          </a:p>
        </p:txBody>
      </p:sp>
      <p:sp>
        <p:nvSpPr>
          <p:cNvPr id="147" name="Picture Placeholder 146">
            <a:extLst>
              <a:ext uri="{FF2B5EF4-FFF2-40B4-BE49-F238E27FC236}">
                <a16:creationId xmlns:a16="http://schemas.microsoft.com/office/drawing/2014/main" id="{EB1A3679-01FA-1B60-CFEF-DBED79820497}"/>
              </a:ext>
            </a:extLst>
          </p:cNvPr>
          <p:cNvSpPr>
            <a:spLocks noGrp="1"/>
          </p:cNvSpPr>
          <p:nvPr>
            <p:ph type="pic" sz="quarter" idx="55"/>
          </p:nvPr>
        </p:nvSpPr>
        <p:spPr>
          <a:xfrm>
            <a:off x="2604910" y="2637402"/>
            <a:ext cx="8674099" cy="45719"/>
          </a:xfrm>
        </p:spPr>
        <p:txBody>
          <a:bodyPr/>
          <a:lstStyle/>
          <a:p>
            <a:endParaRPr lang="en-US"/>
          </a:p>
        </p:txBody>
      </p:sp>
      <p:sp>
        <p:nvSpPr>
          <p:cNvPr id="3" name="Text Placeholder 2">
            <a:extLst>
              <a:ext uri="{FF2B5EF4-FFF2-40B4-BE49-F238E27FC236}">
                <a16:creationId xmlns:a16="http://schemas.microsoft.com/office/drawing/2014/main" id="{A64A3AEF-FDB0-9F87-E0CF-F317530E95D8}"/>
              </a:ext>
            </a:extLst>
          </p:cNvPr>
          <p:cNvSpPr>
            <a:spLocks noGrp="1"/>
          </p:cNvSpPr>
          <p:nvPr>
            <p:ph type="body" sz="quarter" idx="16"/>
          </p:nvPr>
        </p:nvSpPr>
        <p:spPr>
          <a:xfrm>
            <a:off x="2604911" y="2923439"/>
            <a:ext cx="1273176" cy="228909"/>
          </a:xfrm>
        </p:spPr>
        <p:txBody>
          <a:bodyPr>
            <a:noAutofit/>
          </a:bodyPr>
          <a:lstStyle/>
          <a:p>
            <a:r>
              <a:rPr lang="en-US" sz="2000" noProof="0" dirty="0"/>
              <a:t>2.</a:t>
            </a:r>
          </a:p>
        </p:txBody>
      </p:sp>
      <p:sp>
        <p:nvSpPr>
          <p:cNvPr id="14" name="Text Placeholder 13">
            <a:extLst>
              <a:ext uri="{FF2B5EF4-FFF2-40B4-BE49-F238E27FC236}">
                <a16:creationId xmlns:a16="http://schemas.microsoft.com/office/drawing/2014/main" id="{4186FA8D-6D2F-C460-E223-3F3000A21863}"/>
              </a:ext>
            </a:extLst>
          </p:cNvPr>
          <p:cNvSpPr>
            <a:spLocks noGrp="1"/>
          </p:cNvSpPr>
          <p:nvPr>
            <p:ph type="body" sz="quarter" idx="17"/>
          </p:nvPr>
        </p:nvSpPr>
        <p:spPr>
          <a:xfrm>
            <a:off x="3611219" y="2933422"/>
            <a:ext cx="8353319" cy="228909"/>
          </a:xfrm>
        </p:spPr>
        <p:txBody>
          <a:bodyPr>
            <a:noAutofit/>
          </a:bodyPr>
          <a:lstStyle/>
          <a:p>
            <a:r>
              <a:rPr lang="en-US" sz="2000" noProof="0" dirty="0"/>
              <a:t>Antifragile::defensive estimation </a:t>
            </a:r>
          </a:p>
          <a:p>
            <a:r>
              <a:rPr lang="en-US" sz="2000" noProof="0" dirty="0"/>
              <a:t>-- </a:t>
            </a:r>
            <a:r>
              <a:rPr lang="en-US" altLang="zh-CN" sz="2000" dirty="0"/>
              <a:t>Navigating R’s Capability Boundaries (Demo 2)</a:t>
            </a:r>
            <a:r>
              <a:rPr lang="en-US" sz="2000" noProof="0" dirty="0"/>
              <a:t> </a:t>
            </a:r>
          </a:p>
        </p:txBody>
      </p:sp>
      <p:sp>
        <p:nvSpPr>
          <p:cNvPr id="10" name="Text Placeholder 9">
            <a:extLst>
              <a:ext uri="{FF2B5EF4-FFF2-40B4-BE49-F238E27FC236}">
                <a16:creationId xmlns:a16="http://schemas.microsoft.com/office/drawing/2014/main" id="{BCB3BEF7-86B1-3AA8-2330-72F119C7E688}"/>
              </a:ext>
            </a:extLst>
          </p:cNvPr>
          <p:cNvSpPr>
            <a:spLocks noGrp="1"/>
          </p:cNvSpPr>
          <p:nvPr>
            <p:ph type="body" sz="quarter" idx="19"/>
          </p:nvPr>
        </p:nvSpPr>
        <p:spPr>
          <a:xfrm>
            <a:off x="2604911" y="3825886"/>
            <a:ext cx="1273176" cy="228909"/>
          </a:xfrm>
        </p:spPr>
        <p:txBody>
          <a:bodyPr>
            <a:noAutofit/>
          </a:bodyPr>
          <a:lstStyle/>
          <a:p>
            <a:r>
              <a:rPr lang="en-US" sz="2000" noProof="0" dirty="0"/>
              <a:t>3.</a:t>
            </a:r>
          </a:p>
        </p:txBody>
      </p:sp>
      <p:sp>
        <p:nvSpPr>
          <p:cNvPr id="20" name="Text Placeholder 19">
            <a:extLst>
              <a:ext uri="{FF2B5EF4-FFF2-40B4-BE49-F238E27FC236}">
                <a16:creationId xmlns:a16="http://schemas.microsoft.com/office/drawing/2014/main" id="{4851B42B-12FA-D812-4042-0EF76692B77E}"/>
              </a:ext>
            </a:extLst>
          </p:cNvPr>
          <p:cNvSpPr>
            <a:spLocks noGrp="1"/>
          </p:cNvSpPr>
          <p:nvPr>
            <p:ph type="body" sz="quarter" idx="20"/>
          </p:nvPr>
        </p:nvSpPr>
        <p:spPr>
          <a:xfrm>
            <a:off x="3611219" y="3766810"/>
            <a:ext cx="7608716" cy="340894"/>
          </a:xfrm>
        </p:spPr>
        <p:txBody>
          <a:bodyPr>
            <a:noAutofit/>
          </a:bodyPr>
          <a:lstStyle/>
          <a:p>
            <a:r>
              <a:rPr lang="en-US" sz="2000" noProof="0" dirty="0"/>
              <a:t>Antifragile::defensive promising </a:t>
            </a:r>
          </a:p>
          <a:p>
            <a:r>
              <a:rPr lang="en-US" sz="2000" noProof="0" dirty="0"/>
              <a:t>-- </a:t>
            </a:r>
            <a:r>
              <a:rPr lang="en-US" altLang="zh-CN" sz="2000" dirty="0"/>
              <a:t>Navigating R’s Stakeholder Expectations</a:t>
            </a:r>
            <a:endParaRPr lang="en-US" sz="2000" noProof="0" dirty="0"/>
          </a:p>
        </p:txBody>
      </p:sp>
      <p:sp>
        <p:nvSpPr>
          <p:cNvPr id="149" name="Picture Placeholder 148">
            <a:extLst>
              <a:ext uri="{FF2B5EF4-FFF2-40B4-BE49-F238E27FC236}">
                <a16:creationId xmlns:a16="http://schemas.microsoft.com/office/drawing/2014/main" id="{75D7357B-1CCA-0EEE-6658-66D5BA7B9AB2}"/>
              </a:ext>
            </a:extLst>
          </p:cNvPr>
          <p:cNvSpPr>
            <a:spLocks noGrp="1"/>
          </p:cNvSpPr>
          <p:nvPr>
            <p:ph type="pic" sz="quarter" idx="57"/>
          </p:nvPr>
        </p:nvSpPr>
        <p:spPr>
          <a:xfrm>
            <a:off x="2604909" y="4426470"/>
            <a:ext cx="8674099" cy="45719"/>
          </a:xfrm>
        </p:spPr>
        <p:txBody>
          <a:bodyPr/>
          <a:lstStyle/>
          <a:p>
            <a:endParaRPr lang="en-US"/>
          </a:p>
        </p:txBody>
      </p:sp>
      <p:sp>
        <p:nvSpPr>
          <p:cNvPr id="157" name="Slide Number Placeholder 156">
            <a:extLst>
              <a:ext uri="{FF2B5EF4-FFF2-40B4-BE49-F238E27FC236}">
                <a16:creationId xmlns:a16="http://schemas.microsoft.com/office/drawing/2014/main" id="{0206E79D-AF04-EEBC-916B-CCBD580715BA}"/>
              </a:ext>
            </a:extLst>
          </p:cNvPr>
          <p:cNvSpPr>
            <a:spLocks noGrp="1"/>
          </p:cNvSpPr>
          <p:nvPr>
            <p:ph type="sldNum" sz="quarter" idx="12"/>
          </p:nvPr>
        </p:nvSpPr>
        <p:spPr/>
        <p:txBody>
          <a:bodyPr/>
          <a:lstStyle/>
          <a:p>
            <a:fld id="{AEC8D767-5246-2244-A4A3-B8AFB218393C}" type="slidenum">
              <a:rPr lang="en-GB" smtClean="0"/>
              <a:t>2</a:t>
            </a:fld>
            <a:endParaRPr lang="en-GB"/>
          </a:p>
        </p:txBody>
      </p:sp>
    </p:spTree>
    <p:extLst>
      <p:ext uri="{BB962C8B-B14F-4D97-AF65-F5344CB8AC3E}">
        <p14:creationId xmlns:p14="http://schemas.microsoft.com/office/powerpoint/2010/main" val="245234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6495-3C91-E1B6-3269-9AF9D036D045}"/>
              </a:ext>
            </a:extLst>
          </p:cNvPr>
          <p:cNvSpPr>
            <a:spLocks noGrp="1"/>
          </p:cNvSpPr>
          <p:nvPr>
            <p:ph type="title"/>
          </p:nvPr>
        </p:nvSpPr>
        <p:spPr>
          <a:xfrm>
            <a:off x="626075" y="259721"/>
            <a:ext cx="8254314" cy="2369175"/>
          </a:xfrm>
        </p:spPr>
        <p:txBody>
          <a:bodyPr/>
          <a:lstStyle/>
          <a:p>
            <a:r>
              <a:rPr lang="en-US" altLang="zh-CN" dirty="0"/>
              <a:t>Antifragile::</a:t>
            </a:r>
            <a:br>
              <a:rPr lang="en-US" altLang="zh-CN" dirty="0"/>
            </a:br>
            <a:r>
              <a:rPr lang="en-US" altLang="zh-CN" sz="6000" dirty="0"/>
              <a:t>defensive </a:t>
            </a:r>
            <a:br>
              <a:rPr lang="en-US" altLang="zh-CN" sz="6000" dirty="0"/>
            </a:br>
            <a:r>
              <a:rPr lang="en-US" altLang="zh-CN" sz="6000" dirty="0"/>
              <a:t>coding</a:t>
            </a:r>
            <a:endParaRPr lang="en-US" noProof="0" dirty="0"/>
          </a:p>
        </p:txBody>
      </p:sp>
      <p:sp>
        <p:nvSpPr>
          <p:cNvPr id="3" name="Slide Number Placeholder 2">
            <a:extLst>
              <a:ext uri="{FF2B5EF4-FFF2-40B4-BE49-F238E27FC236}">
                <a16:creationId xmlns:a16="http://schemas.microsoft.com/office/drawing/2014/main" id="{3BBB19E8-CE2F-29F4-3FE9-1BB9AF21B203}"/>
              </a:ext>
            </a:extLst>
          </p:cNvPr>
          <p:cNvSpPr>
            <a:spLocks noGrp="1"/>
          </p:cNvSpPr>
          <p:nvPr>
            <p:ph type="sldNum" sz="quarter" idx="12"/>
          </p:nvPr>
        </p:nvSpPr>
        <p:spPr/>
        <p:txBody>
          <a:bodyPr/>
          <a:lstStyle/>
          <a:p>
            <a:fld id="{AEC8D767-5246-2244-A4A3-B8AFB218393C}" type="slidenum">
              <a:rPr lang="en-GB" smtClean="0"/>
              <a:t>3</a:t>
            </a:fld>
            <a:endParaRPr lang="en-GB"/>
          </a:p>
        </p:txBody>
      </p:sp>
      <p:sp>
        <p:nvSpPr>
          <p:cNvPr id="6" name="TextBox 5">
            <a:extLst>
              <a:ext uri="{FF2B5EF4-FFF2-40B4-BE49-F238E27FC236}">
                <a16:creationId xmlns:a16="http://schemas.microsoft.com/office/drawing/2014/main" id="{A01D0EC8-625F-9261-E90A-66E964C32E69}"/>
              </a:ext>
            </a:extLst>
          </p:cNvPr>
          <p:cNvSpPr txBox="1"/>
          <p:nvPr/>
        </p:nvSpPr>
        <p:spPr>
          <a:xfrm>
            <a:off x="626075" y="3993804"/>
            <a:ext cx="6227805" cy="1384995"/>
          </a:xfrm>
          <a:prstGeom prst="rect">
            <a:avLst/>
          </a:prstGeom>
          <a:noFill/>
        </p:spPr>
        <p:txBody>
          <a:bodyPr wrap="square" lIns="0" tIns="0" rIns="0" bIns="0" rtlCol="0">
            <a:spAutoFit/>
          </a:bodyPr>
          <a:lstStyle/>
          <a:p>
            <a:pPr algn="l"/>
            <a:r>
              <a:rPr lang="en-US" altLang="zh-CN" sz="2400" kern="1200" dirty="0">
                <a:solidFill>
                  <a:schemeClr val="tx1"/>
                </a:solidFill>
                <a:latin typeface="+mn-lt"/>
                <a:ea typeface="+mn-ea"/>
                <a:cs typeface="+mn-cs"/>
              </a:rPr>
              <a:t>Demo 1</a:t>
            </a:r>
          </a:p>
          <a:p>
            <a:pPr lvl="1"/>
            <a:r>
              <a:rPr lang="en-US" altLang="zh-CN" sz="2400" dirty="0"/>
              <a:t>filter vs.  dplyr::filter</a:t>
            </a:r>
          </a:p>
          <a:p>
            <a:pPr lvl="1"/>
            <a:endParaRPr lang="en-US" altLang="zh-CN" sz="2400" dirty="0"/>
          </a:p>
          <a:p>
            <a:pPr marL="742950" lvl="1" indent="-285750">
              <a:buFont typeface="Arial" panose="020B0604020202020204" pitchFamily="34" charset="0"/>
              <a:buChar char="•"/>
            </a:pPr>
            <a:endParaRPr lang="zh-CN" altLang="en-US" kern="1200" dirty="0" err="1">
              <a:solidFill>
                <a:schemeClr val="tx1"/>
              </a:solidFill>
              <a:latin typeface="+mn-lt"/>
              <a:ea typeface="+mn-ea"/>
              <a:cs typeface="+mn-cs"/>
            </a:endParaRPr>
          </a:p>
        </p:txBody>
      </p:sp>
      <p:sp>
        <p:nvSpPr>
          <p:cNvPr id="7" name="TextBox 6">
            <a:extLst>
              <a:ext uri="{FF2B5EF4-FFF2-40B4-BE49-F238E27FC236}">
                <a16:creationId xmlns:a16="http://schemas.microsoft.com/office/drawing/2014/main" id="{33A9D29A-71DA-741A-403C-827C6C98A457}"/>
              </a:ext>
            </a:extLst>
          </p:cNvPr>
          <p:cNvSpPr txBox="1"/>
          <p:nvPr/>
        </p:nvSpPr>
        <p:spPr>
          <a:xfrm>
            <a:off x="626075" y="3119409"/>
            <a:ext cx="6145428" cy="430887"/>
          </a:xfrm>
          <a:prstGeom prst="rect">
            <a:avLst/>
          </a:prstGeom>
          <a:noFill/>
        </p:spPr>
        <p:txBody>
          <a:bodyPr wrap="square" lIns="0" tIns="0" rIns="0" bIns="0" rtlCol="0">
            <a:spAutoFit/>
          </a:bodyPr>
          <a:lstStyle/>
          <a:p>
            <a:pPr algn="l"/>
            <a:r>
              <a:rPr lang="en-US" altLang="zh-CN" sz="2800" kern="1200" dirty="0">
                <a:solidFill>
                  <a:schemeClr val="tx1"/>
                </a:solidFill>
                <a:latin typeface="+mn-lt"/>
                <a:ea typeface="+mn-ea"/>
                <a:cs typeface="+mn-cs"/>
              </a:rPr>
              <a:t>Q1: Is R a powerful language?</a:t>
            </a:r>
            <a:endParaRPr lang="zh-CN" altLang="en-US" sz="2800" kern="1200" dirty="0" err="1">
              <a:solidFill>
                <a:schemeClr val="tx1"/>
              </a:solidFill>
              <a:latin typeface="+mn-lt"/>
              <a:ea typeface="+mn-ea"/>
              <a:cs typeface="+mn-cs"/>
            </a:endParaRPr>
          </a:p>
        </p:txBody>
      </p:sp>
    </p:spTree>
    <p:extLst>
      <p:ext uri="{BB962C8B-B14F-4D97-AF65-F5344CB8AC3E}">
        <p14:creationId xmlns:p14="http://schemas.microsoft.com/office/powerpoint/2010/main" val="223801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6495-3C91-E1B6-3269-9AF9D036D045}"/>
              </a:ext>
            </a:extLst>
          </p:cNvPr>
          <p:cNvSpPr>
            <a:spLocks noGrp="1"/>
          </p:cNvSpPr>
          <p:nvPr>
            <p:ph type="title"/>
          </p:nvPr>
        </p:nvSpPr>
        <p:spPr>
          <a:xfrm>
            <a:off x="149540" y="222193"/>
            <a:ext cx="11369202" cy="1758623"/>
          </a:xfrm>
        </p:spPr>
        <p:txBody>
          <a:bodyPr/>
          <a:lstStyle/>
          <a:p>
            <a:r>
              <a:rPr lang="en-US" noProof="0" dirty="0"/>
              <a:t>Antifragile::</a:t>
            </a:r>
            <a:r>
              <a:rPr lang="en-US" altLang="zh-CN" dirty="0"/>
              <a:t>defensive coding</a:t>
            </a:r>
            <a:endParaRPr lang="en-US" noProof="0" dirty="0"/>
          </a:p>
        </p:txBody>
      </p:sp>
      <p:sp>
        <p:nvSpPr>
          <p:cNvPr id="8" name="Text Placeholder 7">
            <a:extLst>
              <a:ext uri="{FF2B5EF4-FFF2-40B4-BE49-F238E27FC236}">
                <a16:creationId xmlns:a16="http://schemas.microsoft.com/office/drawing/2014/main" id="{7E4810EC-4C2C-9020-FBE1-71CF9A3C2860}"/>
              </a:ext>
            </a:extLst>
          </p:cNvPr>
          <p:cNvSpPr>
            <a:spLocks noGrp="1"/>
          </p:cNvSpPr>
          <p:nvPr>
            <p:ph type="body" sz="quarter" idx="10"/>
          </p:nvPr>
        </p:nvSpPr>
        <p:spPr>
          <a:xfrm>
            <a:off x="6432000" y="736260"/>
            <a:ext cx="5760000" cy="1376362"/>
          </a:xfrm>
        </p:spPr>
        <p:txBody>
          <a:bodyPr/>
          <a:lstStyle/>
          <a:p>
            <a:r>
              <a:rPr lang="en-US" altLang="zh-CN" sz="2800" dirty="0"/>
              <a:t>-- Navigating R’s Fragility</a:t>
            </a:r>
            <a:endParaRPr lang="en-US" sz="2800" dirty="0"/>
          </a:p>
        </p:txBody>
      </p:sp>
      <p:sp>
        <p:nvSpPr>
          <p:cNvPr id="4" name="Slide Number Placeholder 3">
            <a:extLst>
              <a:ext uri="{FF2B5EF4-FFF2-40B4-BE49-F238E27FC236}">
                <a16:creationId xmlns:a16="http://schemas.microsoft.com/office/drawing/2014/main" id="{A6AB2102-F4DC-7497-D266-7A09EE6C79B3}"/>
              </a:ext>
            </a:extLst>
          </p:cNvPr>
          <p:cNvSpPr>
            <a:spLocks noGrp="1"/>
          </p:cNvSpPr>
          <p:nvPr>
            <p:ph type="sldNum" sz="quarter" idx="12"/>
          </p:nvPr>
        </p:nvSpPr>
        <p:spPr/>
        <p:txBody>
          <a:bodyPr/>
          <a:lstStyle/>
          <a:p>
            <a:fld id="{AEC8D767-5246-2244-A4A3-B8AFB218393C}" type="slidenum">
              <a:rPr lang="en-GB" smtClean="0"/>
              <a:pPr/>
              <a:t>4</a:t>
            </a:fld>
            <a:endParaRPr lang="en-GB"/>
          </a:p>
        </p:txBody>
      </p:sp>
      <p:sp>
        <p:nvSpPr>
          <p:cNvPr id="3" name="TextBox 2">
            <a:extLst>
              <a:ext uri="{FF2B5EF4-FFF2-40B4-BE49-F238E27FC236}">
                <a16:creationId xmlns:a16="http://schemas.microsoft.com/office/drawing/2014/main" id="{E9A9AF2F-843A-37FF-C6B5-91EC70F92C90}"/>
              </a:ext>
            </a:extLst>
          </p:cNvPr>
          <p:cNvSpPr txBox="1"/>
          <p:nvPr/>
        </p:nvSpPr>
        <p:spPr>
          <a:xfrm>
            <a:off x="411888" y="3193400"/>
            <a:ext cx="8460261" cy="1764329"/>
          </a:xfrm>
          <a:prstGeom prst="rect">
            <a:avLst/>
          </a:prstGeom>
          <a:noFill/>
        </p:spPr>
        <p:txBody>
          <a:bodyPr wrap="square" lIns="0" tIns="0" rIns="0" bIns="0" rtlCol="0">
            <a:spAutoFit/>
          </a:bodyPr>
          <a:lstStyle/>
          <a:p>
            <a:pPr marL="457200" indent="-457200" algn="l">
              <a:lnSpc>
                <a:spcPct val="200000"/>
              </a:lnSpc>
              <a:buFont typeface="+mj-lt"/>
              <a:buAutoNum type="arabicPeriod"/>
            </a:pPr>
            <a:r>
              <a:rPr lang="en-US" altLang="zh-CN" sz="2000" kern="1200" dirty="0">
                <a:solidFill>
                  <a:schemeClr val="bg1"/>
                </a:solidFill>
                <a:latin typeface="+mn-lt"/>
                <a:ea typeface="+mn-ea"/>
                <a:cs typeface="+mn-cs"/>
              </a:rPr>
              <a:t>R is flexible, but also fragile</a:t>
            </a:r>
          </a:p>
          <a:p>
            <a:pPr marL="457200" indent="-457200" algn="l">
              <a:lnSpc>
                <a:spcPct val="200000"/>
              </a:lnSpc>
              <a:buFont typeface="+mj-lt"/>
              <a:buAutoNum type="arabicPeriod"/>
            </a:pPr>
            <a:r>
              <a:rPr lang="en-US" altLang="zh-CN" sz="2000" dirty="0">
                <a:solidFill>
                  <a:schemeClr val="bg1"/>
                </a:solidFill>
              </a:rPr>
              <a:t>Sometimes mixed, Always prefix (Namespace::function)</a:t>
            </a:r>
          </a:p>
          <a:p>
            <a:pPr marL="457200" indent="-457200" algn="l">
              <a:lnSpc>
                <a:spcPct val="200000"/>
              </a:lnSpc>
              <a:buFont typeface="+mj-lt"/>
              <a:buAutoNum type="arabicPeriod"/>
            </a:pPr>
            <a:r>
              <a:rPr lang="en-US" altLang="zh-CN" sz="2000" dirty="0">
                <a:solidFill>
                  <a:schemeClr val="bg1"/>
                </a:solidFill>
              </a:rPr>
              <a:t>Facing fluctuation, Find steadiness proactively (Stick to tidyverse)</a:t>
            </a:r>
            <a:endParaRPr lang="zh-CN" altLang="en-US" sz="2000" kern="1200" dirty="0" err="1">
              <a:solidFill>
                <a:schemeClr val="bg1"/>
              </a:solidFill>
              <a:latin typeface="+mn-lt"/>
              <a:ea typeface="+mn-ea"/>
              <a:cs typeface="+mn-cs"/>
            </a:endParaRPr>
          </a:p>
        </p:txBody>
      </p:sp>
    </p:spTree>
    <p:extLst>
      <p:ext uri="{BB962C8B-B14F-4D97-AF65-F5344CB8AC3E}">
        <p14:creationId xmlns:p14="http://schemas.microsoft.com/office/powerpoint/2010/main" val="375188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CDB29-D3FB-4772-5285-8D037A75A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E0E5F-FC7C-524D-8995-4C6ACE2BDB54}"/>
              </a:ext>
            </a:extLst>
          </p:cNvPr>
          <p:cNvSpPr>
            <a:spLocks noGrp="1"/>
          </p:cNvSpPr>
          <p:nvPr>
            <p:ph type="title"/>
          </p:nvPr>
        </p:nvSpPr>
        <p:spPr>
          <a:xfrm>
            <a:off x="626075" y="277258"/>
            <a:ext cx="8254314" cy="2369175"/>
          </a:xfrm>
        </p:spPr>
        <p:txBody>
          <a:bodyPr/>
          <a:lstStyle/>
          <a:p>
            <a:r>
              <a:rPr lang="en-US" altLang="zh-CN" dirty="0"/>
              <a:t>Antifragile::</a:t>
            </a:r>
            <a:br>
              <a:rPr lang="en-US" altLang="zh-CN" dirty="0"/>
            </a:br>
            <a:r>
              <a:rPr lang="en-US" altLang="zh-CN" sz="6000" dirty="0"/>
              <a:t>defensive </a:t>
            </a:r>
            <a:br>
              <a:rPr lang="en-US" altLang="zh-CN" sz="6000" dirty="0"/>
            </a:br>
            <a:r>
              <a:rPr lang="en-US" altLang="zh-CN" sz="6000" dirty="0"/>
              <a:t>estimation </a:t>
            </a:r>
            <a:endParaRPr lang="en-US" noProof="0" dirty="0"/>
          </a:p>
        </p:txBody>
      </p:sp>
      <p:sp>
        <p:nvSpPr>
          <p:cNvPr id="3" name="Slide Number Placeholder 2">
            <a:extLst>
              <a:ext uri="{FF2B5EF4-FFF2-40B4-BE49-F238E27FC236}">
                <a16:creationId xmlns:a16="http://schemas.microsoft.com/office/drawing/2014/main" id="{9C899457-3B7E-D619-CFB5-4AE401916D1A}"/>
              </a:ext>
            </a:extLst>
          </p:cNvPr>
          <p:cNvSpPr>
            <a:spLocks noGrp="1"/>
          </p:cNvSpPr>
          <p:nvPr>
            <p:ph type="sldNum" sz="quarter" idx="12"/>
          </p:nvPr>
        </p:nvSpPr>
        <p:spPr/>
        <p:txBody>
          <a:bodyPr/>
          <a:lstStyle/>
          <a:p>
            <a:fld id="{AEC8D767-5246-2244-A4A3-B8AFB218393C}" type="slidenum">
              <a:rPr lang="en-GB" smtClean="0"/>
              <a:t>5</a:t>
            </a:fld>
            <a:endParaRPr lang="en-GB"/>
          </a:p>
        </p:txBody>
      </p:sp>
      <p:sp>
        <p:nvSpPr>
          <p:cNvPr id="6" name="TextBox 5">
            <a:extLst>
              <a:ext uri="{FF2B5EF4-FFF2-40B4-BE49-F238E27FC236}">
                <a16:creationId xmlns:a16="http://schemas.microsoft.com/office/drawing/2014/main" id="{46939BE1-73D8-F9E8-2603-C4EDC9610618}"/>
              </a:ext>
            </a:extLst>
          </p:cNvPr>
          <p:cNvSpPr txBox="1"/>
          <p:nvPr/>
        </p:nvSpPr>
        <p:spPr>
          <a:xfrm>
            <a:off x="626075" y="3993804"/>
            <a:ext cx="11162271" cy="2123658"/>
          </a:xfrm>
          <a:prstGeom prst="rect">
            <a:avLst/>
          </a:prstGeom>
          <a:noFill/>
        </p:spPr>
        <p:txBody>
          <a:bodyPr wrap="square" lIns="0" tIns="0" rIns="0" bIns="0" rtlCol="0">
            <a:spAutoFit/>
          </a:bodyPr>
          <a:lstStyle/>
          <a:p>
            <a:pPr algn="l"/>
            <a:r>
              <a:rPr lang="en-US" altLang="zh-CN" sz="2400" kern="1200" dirty="0">
                <a:solidFill>
                  <a:schemeClr val="tx1"/>
                </a:solidFill>
                <a:latin typeface="+mn-lt"/>
                <a:ea typeface="+mn-ea"/>
                <a:cs typeface="+mn-cs"/>
              </a:rPr>
              <a:t>Demo 2</a:t>
            </a:r>
          </a:p>
          <a:p>
            <a:pPr lvl="1"/>
            <a:r>
              <a:rPr lang="en-US" altLang="zh-CN" sz="2400" dirty="0"/>
              <a:t>Add Rel Risk =  Add Risks ?!  tern::add_riskdiff</a:t>
            </a:r>
          </a:p>
          <a:p>
            <a:pPr lvl="1"/>
            <a:r>
              <a:rPr lang="en-US" altLang="zh-CN" sz="2400" dirty="0"/>
              <a:t>Complicated static output &lt;- tern::add_riskdiff</a:t>
            </a:r>
          </a:p>
          <a:p>
            <a:pPr lvl="1"/>
            <a:r>
              <a:rPr lang="en-US" altLang="zh-CN" sz="2400" dirty="0"/>
              <a:t>Be very careful to make all static outputs dynamic</a:t>
            </a:r>
          </a:p>
          <a:p>
            <a:pPr marL="742950" lvl="1" indent="-285750">
              <a:buFont typeface="Arial" panose="020B0604020202020204" pitchFamily="34" charset="0"/>
              <a:buChar char="•"/>
            </a:pPr>
            <a:endParaRPr lang="en-US" altLang="zh-CN" sz="2400" dirty="0"/>
          </a:p>
          <a:p>
            <a:pPr marL="742950" lvl="1" indent="-285750">
              <a:buFont typeface="Arial" panose="020B0604020202020204" pitchFamily="34" charset="0"/>
              <a:buChar char="•"/>
            </a:pPr>
            <a:endParaRPr lang="zh-CN" altLang="en-US" kern="1200" dirty="0" err="1">
              <a:solidFill>
                <a:schemeClr val="tx1"/>
              </a:solidFill>
              <a:latin typeface="+mn-lt"/>
              <a:ea typeface="+mn-ea"/>
              <a:cs typeface="+mn-cs"/>
            </a:endParaRPr>
          </a:p>
        </p:txBody>
      </p:sp>
      <p:sp>
        <p:nvSpPr>
          <p:cNvPr id="7" name="TextBox 6">
            <a:extLst>
              <a:ext uri="{FF2B5EF4-FFF2-40B4-BE49-F238E27FC236}">
                <a16:creationId xmlns:a16="http://schemas.microsoft.com/office/drawing/2014/main" id="{C9A04EA6-D6F5-B79F-86BA-E139C7E14513}"/>
              </a:ext>
            </a:extLst>
          </p:cNvPr>
          <p:cNvSpPr txBox="1"/>
          <p:nvPr/>
        </p:nvSpPr>
        <p:spPr>
          <a:xfrm>
            <a:off x="626075" y="3119409"/>
            <a:ext cx="7689494" cy="430887"/>
          </a:xfrm>
          <a:prstGeom prst="rect">
            <a:avLst/>
          </a:prstGeom>
          <a:noFill/>
        </p:spPr>
        <p:txBody>
          <a:bodyPr wrap="square" lIns="0" tIns="0" rIns="0" bIns="0" rtlCol="0">
            <a:spAutoFit/>
          </a:bodyPr>
          <a:lstStyle/>
          <a:p>
            <a:pPr algn="l"/>
            <a:r>
              <a:rPr lang="en-US" altLang="zh-CN" sz="2800" dirty="0"/>
              <a:t>Q2: H</a:t>
            </a:r>
            <a:r>
              <a:rPr lang="en-US" altLang="zh-CN" sz="2800" kern="1200" dirty="0">
                <a:solidFill>
                  <a:schemeClr val="tx1"/>
                </a:solidFill>
                <a:latin typeface="+mn-lt"/>
                <a:ea typeface="+mn-ea"/>
                <a:cs typeface="+mn-cs"/>
              </a:rPr>
              <a:t>ow rtables is ideally/typically used ?</a:t>
            </a:r>
            <a:endParaRPr lang="zh-CN" altLang="en-US" sz="2800" kern="1200" dirty="0" err="1">
              <a:solidFill>
                <a:schemeClr val="tx1"/>
              </a:solidFill>
              <a:latin typeface="+mn-lt"/>
              <a:ea typeface="+mn-ea"/>
              <a:cs typeface="+mn-cs"/>
            </a:endParaRPr>
          </a:p>
        </p:txBody>
      </p:sp>
    </p:spTree>
    <p:extLst>
      <p:ext uri="{BB962C8B-B14F-4D97-AF65-F5344CB8AC3E}">
        <p14:creationId xmlns:p14="http://schemas.microsoft.com/office/powerpoint/2010/main" val="56308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0DAE6-74C8-5C7A-A05F-67A869368055}"/>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6C422167-FF97-BC50-D36A-212E4E38E8F8}"/>
              </a:ext>
            </a:extLst>
          </p:cNvPr>
          <p:cNvSpPr>
            <a:spLocks noGrp="1"/>
          </p:cNvSpPr>
          <p:nvPr>
            <p:ph type="title"/>
          </p:nvPr>
        </p:nvSpPr>
        <p:spPr>
          <a:xfrm>
            <a:off x="288302" y="301707"/>
            <a:ext cx="7693647" cy="481991"/>
          </a:xfrm>
        </p:spPr>
        <p:txBody>
          <a:bodyPr/>
          <a:lstStyle/>
          <a:p>
            <a:r>
              <a:rPr lang="en-US" altLang="zh-CN" sz="3600" dirty="0"/>
              <a:t>Add Rel Risk =  Add Risks ?! </a:t>
            </a:r>
            <a:endParaRPr lang="en-US" noProof="0" dirty="0"/>
          </a:p>
        </p:txBody>
      </p:sp>
      <p:sp>
        <p:nvSpPr>
          <p:cNvPr id="18" name="Content Placeholder 17">
            <a:extLst>
              <a:ext uri="{FF2B5EF4-FFF2-40B4-BE49-F238E27FC236}">
                <a16:creationId xmlns:a16="http://schemas.microsoft.com/office/drawing/2014/main" id="{5286FC45-0786-BB3D-AB2E-2C961DE59F66}"/>
              </a:ext>
            </a:extLst>
          </p:cNvPr>
          <p:cNvSpPr>
            <a:spLocks noGrp="1"/>
          </p:cNvSpPr>
          <p:nvPr>
            <p:ph idx="1"/>
          </p:nvPr>
        </p:nvSpPr>
        <p:spPr>
          <a:xfrm>
            <a:off x="288302" y="957728"/>
            <a:ext cx="11003847" cy="3943351"/>
          </a:xfrm>
        </p:spPr>
        <p:txBody>
          <a:bodyPr/>
          <a:lstStyle/>
          <a:p>
            <a:r>
              <a:rPr lang="en-US" altLang="zh-CN" b="1" dirty="0"/>
              <a:t>Demo 2</a:t>
            </a:r>
            <a:r>
              <a:rPr lang="en-US" dirty="0"/>
              <a:t> </a:t>
            </a:r>
          </a:p>
          <a:p>
            <a:pPr marL="0" lvl="1" indent="0">
              <a:buNone/>
            </a:pPr>
            <a:r>
              <a:rPr lang="en-US" dirty="0"/>
              <a:t>Why adding Rel Risk act as adding Risks by using tern::add_riskdiff() ?</a:t>
            </a:r>
          </a:p>
          <a:p>
            <a:pPr marL="285750" lvl="2" indent="0">
              <a:buNone/>
            </a:pPr>
            <a:r>
              <a:rPr lang="en-US" dirty="0"/>
              <a:t>In static output tables, decorative “layers” such as </a:t>
            </a:r>
            <a:r>
              <a:rPr lang="en-US" i="1" dirty="0"/>
              <a:t>Active Drug </a:t>
            </a:r>
            <a:r>
              <a:rPr lang="en-US" dirty="0"/>
              <a:t>spanning multiple treatment arms are merely visual elements.</a:t>
            </a:r>
          </a:p>
          <a:p>
            <a:pPr marL="285750" lvl="2" indent="0">
              <a:buNone/>
            </a:pPr>
            <a:r>
              <a:rPr lang="en-US" dirty="0"/>
              <a:t>However, in the NEST ecosystem—where </a:t>
            </a:r>
            <a:r>
              <a:rPr lang="en-US" b="1" dirty="0"/>
              <a:t>dynamic</a:t>
            </a:r>
            <a:r>
              <a:rPr lang="en-US" dirty="0"/>
              <a:t> tables are a part of the final intended output—these layers take on very real functional significance, effectively controlling the output. They can alter the global-level logic and behavior of the entire code.</a:t>
            </a:r>
          </a:p>
        </p:txBody>
      </p:sp>
      <p:sp>
        <p:nvSpPr>
          <p:cNvPr id="3" name="Slide Number Placeholder 2">
            <a:extLst>
              <a:ext uri="{FF2B5EF4-FFF2-40B4-BE49-F238E27FC236}">
                <a16:creationId xmlns:a16="http://schemas.microsoft.com/office/drawing/2014/main" id="{4356BFC0-DBCA-A7AD-6B1B-1193D990326A}"/>
              </a:ext>
            </a:extLst>
          </p:cNvPr>
          <p:cNvSpPr>
            <a:spLocks noGrp="1"/>
          </p:cNvSpPr>
          <p:nvPr>
            <p:ph type="sldNum" sz="quarter" idx="12"/>
          </p:nvPr>
        </p:nvSpPr>
        <p:spPr/>
        <p:txBody>
          <a:bodyPr/>
          <a:lstStyle/>
          <a:p>
            <a:fld id="{AEC8D767-5246-2244-A4A3-B8AFB218393C}" type="slidenum">
              <a:rPr lang="en-GB" smtClean="0"/>
              <a:t>6</a:t>
            </a:fld>
            <a:endParaRPr lang="en-GB"/>
          </a:p>
        </p:txBody>
      </p:sp>
      <p:graphicFrame>
        <p:nvGraphicFramePr>
          <p:cNvPr id="5" name="Table 4">
            <a:extLst>
              <a:ext uri="{FF2B5EF4-FFF2-40B4-BE49-F238E27FC236}">
                <a16:creationId xmlns:a16="http://schemas.microsoft.com/office/drawing/2014/main" id="{BC29FA22-6930-2654-AFF7-168E8255021A}"/>
              </a:ext>
            </a:extLst>
          </p:cNvPr>
          <p:cNvGraphicFramePr>
            <a:graphicFrameLocks noGrp="1"/>
          </p:cNvGraphicFramePr>
          <p:nvPr>
            <p:extLst>
              <p:ext uri="{D42A27DB-BD31-4B8C-83A1-F6EECF244321}">
                <p14:modId xmlns:p14="http://schemas.microsoft.com/office/powerpoint/2010/main" val="3870570150"/>
              </p:ext>
            </p:extLst>
          </p:nvPr>
        </p:nvGraphicFramePr>
        <p:xfrm>
          <a:off x="7732001" y="4756997"/>
          <a:ext cx="4170615" cy="1308101"/>
        </p:xfrm>
        <a:graphic>
          <a:graphicData uri="http://schemas.openxmlformats.org/drawingml/2006/table">
            <a:tbl>
              <a:tblPr/>
              <a:tblGrid>
                <a:gridCol w="1244272">
                  <a:extLst>
                    <a:ext uri="{9D8B030D-6E8A-4147-A177-3AD203B41FA5}">
                      <a16:colId xmlns:a16="http://schemas.microsoft.com/office/drawing/2014/main" val="3021373153"/>
                    </a:ext>
                  </a:extLst>
                </a:gridCol>
                <a:gridCol w="962408">
                  <a:extLst>
                    <a:ext uri="{9D8B030D-6E8A-4147-A177-3AD203B41FA5}">
                      <a16:colId xmlns:a16="http://schemas.microsoft.com/office/drawing/2014/main" val="3630609239"/>
                    </a:ext>
                  </a:extLst>
                </a:gridCol>
                <a:gridCol w="884161">
                  <a:extLst>
                    <a:ext uri="{9D8B030D-6E8A-4147-A177-3AD203B41FA5}">
                      <a16:colId xmlns:a16="http://schemas.microsoft.com/office/drawing/2014/main" val="946360691"/>
                    </a:ext>
                  </a:extLst>
                </a:gridCol>
                <a:gridCol w="1079774">
                  <a:extLst>
                    <a:ext uri="{9D8B030D-6E8A-4147-A177-3AD203B41FA5}">
                      <a16:colId xmlns:a16="http://schemas.microsoft.com/office/drawing/2014/main" val="2468106277"/>
                    </a:ext>
                  </a:extLst>
                </a:gridCol>
              </a:tblGrid>
              <a:tr h="292258">
                <a:tc>
                  <a:txBody>
                    <a:bodyPr/>
                    <a:lstStyle/>
                    <a:p>
                      <a:pPr algn="ctr" fontAlgn="b">
                        <a:buNone/>
                      </a:pPr>
                      <a:endParaRPr lang="en-US" sz="1600" dirty="0">
                        <a:solidFill>
                          <a:srgbClr val="000000"/>
                        </a:solidFill>
                        <a:effectLst/>
                        <a:latin typeface="Arial" panose="020B0604020202020204" pitchFamily="34" charset="0"/>
                      </a:endParaRP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a:r>
                        <a:rPr lang="en-US" altLang="zh-CN" sz="1600" b="1" dirty="0">
                          <a:solidFill>
                            <a:srgbClr val="FF0000"/>
                          </a:solidFill>
                          <a:effectLst/>
                          <a:latin typeface="Arial" panose="020B0604020202020204" pitchFamily="34" charset="0"/>
                        </a:rPr>
                        <a:t>Drug A</a:t>
                      </a:r>
                      <a:endParaRPr lang="zh-CN" altLang="en-US" b="1" dirty="0">
                        <a:solidFill>
                          <a:srgbClr val="FF0000"/>
                        </a:solidFill>
                      </a:endParaRP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fontAlgn="b">
                        <a:buNone/>
                      </a:pPr>
                      <a:endParaRPr lang="zh-CN" altLang="en-US" sz="1600" dirty="0">
                        <a:solidFill>
                          <a:srgbClr val="000000"/>
                        </a:solidFill>
                        <a:effectLst/>
                        <a:latin typeface="Arial" panose="020B0604020202020204" pitchFamily="34" charset="0"/>
                      </a:endParaRP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25157541"/>
                  </a:ext>
                </a:extLst>
              </a:tr>
              <a:tr h="662689">
                <a:tc>
                  <a:txBody>
                    <a:bodyPr/>
                    <a:lstStyle/>
                    <a:p>
                      <a:pPr algn="l" fontAlgn="b">
                        <a:buNone/>
                      </a:pPr>
                      <a:r>
                        <a:rPr lang="en-US" sz="1600" dirty="0">
                          <a:solidFill>
                            <a:srgbClr val="000000"/>
                          </a:solidFill>
                          <a:effectLst/>
                          <a:latin typeface="Arial" panose="020B0604020202020204" pitchFamily="34" charset="0"/>
                        </a:rPr>
                        <a:t>Preferred Term, 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10 mg</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50 mg</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altLang="zh-CN" sz="1600" dirty="0">
                          <a:solidFill>
                            <a:srgbClr val="000000"/>
                          </a:solidFill>
                          <a:effectLst/>
                          <a:latin typeface="Arial" panose="020B0604020202020204" pitchFamily="34" charset="0"/>
                        </a:rPr>
                        <a:t>PBO</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7809957"/>
                  </a:ext>
                </a:extLst>
              </a:tr>
              <a:tr h="292258">
                <a:tc>
                  <a:txBody>
                    <a:bodyPr/>
                    <a:lstStyle/>
                    <a:p>
                      <a:pPr algn="l">
                        <a:buNone/>
                      </a:pPr>
                      <a:r>
                        <a:rPr lang="en-US" sz="1600" dirty="0">
                          <a:solidFill>
                            <a:srgbClr val="000000"/>
                          </a:solidFill>
                          <a:effectLst/>
                          <a:latin typeface="Arial" panose="020B0604020202020204" pitchFamily="34" charset="0"/>
                        </a:rPr>
                        <a:t>PT1</a:t>
                      </a:r>
                    </a:p>
                  </a:txBody>
                  <a:tcPr marL="78867" marR="78867" marT="39433" marB="39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61661196"/>
                  </a:ext>
                </a:extLst>
              </a:tr>
            </a:tbl>
          </a:graphicData>
        </a:graphic>
      </p:graphicFrame>
      <p:graphicFrame>
        <p:nvGraphicFramePr>
          <p:cNvPr id="6" name="Table 5">
            <a:extLst>
              <a:ext uri="{FF2B5EF4-FFF2-40B4-BE49-F238E27FC236}">
                <a16:creationId xmlns:a16="http://schemas.microsoft.com/office/drawing/2014/main" id="{E17F9C0A-E660-6274-26E6-4413A44BD8EA}"/>
              </a:ext>
            </a:extLst>
          </p:cNvPr>
          <p:cNvGraphicFramePr>
            <a:graphicFrameLocks noGrp="1"/>
          </p:cNvGraphicFramePr>
          <p:nvPr>
            <p:extLst>
              <p:ext uri="{D42A27DB-BD31-4B8C-83A1-F6EECF244321}">
                <p14:modId xmlns:p14="http://schemas.microsoft.com/office/powerpoint/2010/main" val="3715923837"/>
              </p:ext>
            </p:extLst>
          </p:nvPr>
        </p:nvGraphicFramePr>
        <p:xfrm>
          <a:off x="7732001" y="3090853"/>
          <a:ext cx="4170615" cy="1014985"/>
        </p:xfrm>
        <a:graphic>
          <a:graphicData uri="http://schemas.openxmlformats.org/drawingml/2006/table">
            <a:tbl>
              <a:tblPr/>
              <a:tblGrid>
                <a:gridCol w="1244272">
                  <a:extLst>
                    <a:ext uri="{9D8B030D-6E8A-4147-A177-3AD203B41FA5}">
                      <a16:colId xmlns:a16="http://schemas.microsoft.com/office/drawing/2014/main" val="1787833594"/>
                    </a:ext>
                  </a:extLst>
                </a:gridCol>
                <a:gridCol w="962408">
                  <a:extLst>
                    <a:ext uri="{9D8B030D-6E8A-4147-A177-3AD203B41FA5}">
                      <a16:colId xmlns:a16="http://schemas.microsoft.com/office/drawing/2014/main" val="949804332"/>
                    </a:ext>
                  </a:extLst>
                </a:gridCol>
                <a:gridCol w="884161">
                  <a:extLst>
                    <a:ext uri="{9D8B030D-6E8A-4147-A177-3AD203B41FA5}">
                      <a16:colId xmlns:a16="http://schemas.microsoft.com/office/drawing/2014/main" val="2527768534"/>
                    </a:ext>
                  </a:extLst>
                </a:gridCol>
                <a:gridCol w="1079774">
                  <a:extLst>
                    <a:ext uri="{9D8B030D-6E8A-4147-A177-3AD203B41FA5}">
                      <a16:colId xmlns:a16="http://schemas.microsoft.com/office/drawing/2014/main" val="4204176506"/>
                    </a:ext>
                  </a:extLst>
                </a:gridCol>
              </a:tblGrid>
              <a:tr h="692279">
                <a:tc>
                  <a:txBody>
                    <a:bodyPr/>
                    <a:lstStyle/>
                    <a:p>
                      <a:pPr algn="l" fontAlgn="b">
                        <a:buNone/>
                      </a:pPr>
                      <a:r>
                        <a:rPr lang="en-US" sz="1600" dirty="0">
                          <a:solidFill>
                            <a:srgbClr val="000000"/>
                          </a:solidFill>
                          <a:effectLst/>
                          <a:latin typeface="Arial" panose="020B0604020202020204" pitchFamily="34" charset="0"/>
                        </a:rPr>
                        <a:t>Preferred Term, 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10 mg</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50 mg</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PBO</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20024631"/>
                  </a:ext>
                </a:extLst>
              </a:tr>
              <a:tr h="284996">
                <a:tc>
                  <a:txBody>
                    <a:bodyPr/>
                    <a:lstStyle/>
                    <a:p>
                      <a:pPr algn="l">
                        <a:buNone/>
                      </a:pPr>
                      <a:r>
                        <a:rPr lang="en-US" sz="1600" dirty="0">
                          <a:solidFill>
                            <a:srgbClr val="000000"/>
                          </a:solidFill>
                          <a:effectLst/>
                          <a:latin typeface="Arial" panose="020B0604020202020204" pitchFamily="34" charset="0"/>
                        </a:rPr>
                        <a:t>PT1</a:t>
                      </a:r>
                    </a:p>
                  </a:txBody>
                  <a:tcPr marL="78867" marR="78867" marT="39433" marB="39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63137219"/>
                  </a:ext>
                </a:extLst>
              </a:tr>
            </a:tbl>
          </a:graphicData>
        </a:graphic>
      </p:graphicFrame>
      <p:pic>
        <p:nvPicPr>
          <p:cNvPr id="2" name="Picture 1">
            <a:extLst>
              <a:ext uri="{FF2B5EF4-FFF2-40B4-BE49-F238E27FC236}">
                <a16:creationId xmlns:a16="http://schemas.microsoft.com/office/drawing/2014/main" id="{51C23120-ACD8-2639-2F70-E48DEF023653}"/>
              </a:ext>
            </a:extLst>
          </p:cNvPr>
          <p:cNvPicPr>
            <a:picLocks noChangeAspect="1"/>
          </p:cNvPicPr>
          <p:nvPr/>
        </p:nvPicPr>
        <p:blipFill>
          <a:blip r:embed="rId3"/>
          <a:stretch>
            <a:fillRect/>
          </a:stretch>
        </p:blipFill>
        <p:spPr>
          <a:xfrm>
            <a:off x="69039" y="3429000"/>
            <a:ext cx="7543095" cy="2114154"/>
          </a:xfrm>
          <a:prstGeom prst="rect">
            <a:avLst/>
          </a:prstGeom>
        </p:spPr>
      </p:pic>
      <p:sp>
        <p:nvSpPr>
          <p:cNvPr id="4" name="TextBox 3">
            <a:extLst>
              <a:ext uri="{FF2B5EF4-FFF2-40B4-BE49-F238E27FC236}">
                <a16:creationId xmlns:a16="http://schemas.microsoft.com/office/drawing/2014/main" id="{5B1A87CE-1F95-7C28-B078-B4059ADE33CD}"/>
              </a:ext>
            </a:extLst>
          </p:cNvPr>
          <p:cNvSpPr txBox="1"/>
          <p:nvPr/>
        </p:nvSpPr>
        <p:spPr>
          <a:xfrm>
            <a:off x="615548" y="5834266"/>
            <a:ext cx="7497397" cy="230832"/>
          </a:xfrm>
          <a:prstGeom prst="rect">
            <a:avLst/>
          </a:prstGeom>
          <a:noFill/>
        </p:spPr>
        <p:txBody>
          <a:bodyPr wrap="square">
            <a:spAutoFit/>
          </a:bodyPr>
          <a:lstStyle/>
          <a:p>
            <a:r>
              <a:rPr lang="en-US" altLang="zh-CN" sz="900" dirty="0"/>
              <a:t>https://insightsengineering.github.io/rtables/main/articles/rtables.html</a:t>
            </a:r>
            <a:endParaRPr lang="zh-CN" altLang="en-US" sz="900" dirty="0"/>
          </a:p>
        </p:txBody>
      </p:sp>
      <p:sp>
        <p:nvSpPr>
          <p:cNvPr id="7" name="Rectangle 6">
            <a:extLst>
              <a:ext uri="{FF2B5EF4-FFF2-40B4-BE49-F238E27FC236}">
                <a16:creationId xmlns:a16="http://schemas.microsoft.com/office/drawing/2014/main" id="{4F3D1087-1B1C-0921-AB67-F51285C50176}"/>
              </a:ext>
            </a:extLst>
          </p:cNvPr>
          <p:cNvSpPr/>
          <p:nvPr/>
        </p:nvSpPr>
        <p:spPr>
          <a:xfrm>
            <a:off x="4257965" y="3438236"/>
            <a:ext cx="1283854" cy="2020455"/>
          </a:xfrm>
          <a:prstGeom prst="rect">
            <a:avLst/>
          </a:prstGeom>
          <a:noFill/>
          <a:ln w="28575">
            <a:solidFill>
              <a:srgbClr val="EB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lt"/>
            </a:endParaRPr>
          </a:p>
        </p:txBody>
      </p:sp>
    </p:spTree>
    <p:extLst>
      <p:ext uri="{BB962C8B-B14F-4D97-AF65-F5344CB8AC3E}">
        <p14:creationId xmlns:p14="http://schemas.microsoft.com/office/powerpoint/2010/main" val="225271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7470-1CB8-B29C-F754-393528D21AB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7C6CE7-A354-A28A-DAA5-60F95286B4DC}"/>
              </a:ext>
            </a:extLst>
          </p:cNvPr>
          <p:cNvSpPr>
            <a:spLocks noGrp="1"/>
          </p:cNvSpPr>
          <p:nvPr>
            <p:ph type="sldNum" sz="quarter" idx="12"/>
          </p:nvPr>
        </p:nvSpPr>
        <p:spPr/>
        <p:txBody>
          <a:bodyPr/>
          <a:lstStyle/>
          <a:p>
            <a:fld id="{AEC8D767-5246-2244-A4A3-B8AFB218393C}" type="slidenum">
              <a:rPr lang="en-GB" smtClean="0"/>
              <a:t>7</a:t>
            </a:fld>
            <a:endParaRPr lang="en-GB"/>
          </a:p>
        </p:txBody>
      </p:sp>
      <p:pic>
        <p:nvPicPr>
          <p:cNvPr id="2" name="Graphic 1">
            <a:extLst>
              <a:ext uri="{FF2B5EF4-FFF2-40B4-BE49-F238E27FC236}">
                <a16:creationId xmlns:a16="http://schemas.microsoft.com/office/drawing/2014/main" id="{FA1B21D4-7901-532E-51E0-404491A02D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73006" y="2225964"/>
            <a:ext cx="945596" cy="945596"/>
          </a:xfrm>
          <a:prstGeom prst="rect">
            <a:avLst/>
          </a:prstGeom>
        </p:spPr>
      </p:pic>
      <p:pic>
        <p:nvPicPr>
          <p:cNvPr id="4" name="Graphic 3">
            <a:extLst>
              <a:ext uri="{FF2B5EF4-FFF2-40B4-BE49-F238E27FC236}">
                <a16:creationId xmlns:a16="http://schemas.microsoft.com/office/drawing/2014/main" id="{C731977B-AC75-3382-3EAD-BD93C2169E4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81318" y="2225964"/>
            <a:ext cx="945596" cy="945596"/>
          </a:xfrm>
          <a:prstGeom prst="rect">
            <a:avLst/>
          </a:prstGeom>
        </p:spPr>
      </p:pic>
      <p:pic>
        <p:nvPicPr>
          <p:cNvPr id="5" name="Graphic 4">
            <a:extLst>
              <a:ext uri="{FF2B5EF4-FFF2-40B4-BE49-F238E27FC236}">
                <a16:creationId xmlns:a16="http://schemas.microsoft.com/office/drawing/2014/main" id="{4383C84A-BE42-A5E4-7781-D9D4D05D65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27162" y="2225964"/>
            <a:ext cx="945596" cy="945596"/>
          </a:xfrm>
          <a:prstGeom prst="rect">
            <a:avLst/>
          </a:prstGeom>
        </p:spPr>
      </p:pic>
      <p:sp>
        <p:nvSpPr>
          <p:cNvPr id="6" name="TextBox 5">
            <a:extLst>
              <a:ext uri="{FF2B5EF4-FFF2-40B4-BE49-F238E27FC236}">
                <a16:creationId xmlns:a16="http://schemas.microsoft.com/office/drawing/2014/main" id="{BD31DD15-0E58-95C9-93F1-165530AECF04}"/>
              </a:ext>
            </a:extLst>
          </p:cNvPr>
          <p:cNvSpPr txBox="1"/>
          <p:nvPr/>
        </p:nvSpPr>
        <p:spPr>
          <a:xfrm>
            <a:off x="2990417" y="3165286"/>
            <a:ext cx="2106231" cy="430887"/>
          </a:xfrm>
          <a:prstGeom prst="rect">
            <a:avLst/>
          </a:prstGeom>
          <a:noFill/>
        </p:spPr>
        <p:txBody>
          <a:bodyPr wrap="square" lIns="0" tIns="0" rIns="0" bIns="0" rtlCol="0">
            <a:spAutoFit/>
          </a:bodyPr>
          <a:lstStyle/>
          <a:p>
            <a:pPr algn="l"/>
            <a:r>
              <a:rPr lang="en-US" altLang="zh-CN" sz="2800" kern="1200" dirty="0">
                <a:solidFill>
                  <a:schemeClr val="tx1"/>
                </a:solidFill>
                <a:latin typeface="+mn-lt"/>
                <a:ea typeface="+mn-ea"/>
                <a:cs typeface="+mn-cs"/>
              </a:rPr>
              <a:t>…</a:t>
            </a:r>
            <a:endParaRPr lang="zh-CN" altLang="en-US" sz="2800" kern="1200" dirty="0" err="1">
              <a:solidFill>
                <a:schemeClr val="tx1"/>
              </a:solidFill>
              <a:latin typeface="+mn-lt"/>
              <a:ea typeface="+mn-ea"/>
              <a:cs typeface="+mn-cs"/>
            </a:endParaRPr>
          </a:p>
        </p:txBody>
      </p:sp>
      <p:pic>
        <p:nvPicPr>
          <p:cNvPr id="21" name="Graphic 20">
            <a:extLst>
              <a:ext uri="{FF2B5EF4-FFF2-40B4-BE49-F238E27FC236}">
                <a16:creationId xmlns:a16="http://schemas.microsoft.com/office/drawing/2014/main" id="{B0228B58-5402-BA9C-68AC-9AC360ABFD5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782373" y="1917950"/>
            <a:ext cx="1873741" cy="1873741"/>
          </a:xfrm>
          <a:prstGeom prst="rect">
            <a:avLst/>
          </a:prstGeom>
        </p:spPr>
      </p:pic>
      <p:sp>
        <p:nvSpPr>
          <p:cNvPr id="7" name="Left Brace 6">
            <a:extLst>
              <a:ext uri="{FF2B5EF4-FFF2-40B4-BE49-F238E27FC236}">
                <a16:creationId xmlns:a16="http://schemas.microsoft.com/office/drawing/2014/main" id="{ABCAACAD-442F-CBFF-1657-15212597410E}"/>
              </a:ext>
            </a:extLst>
          </p:cNvPr>
          <p:cNvSpPr/>
          <p:nvPr/>
        </p:nvSpPr>
        <p:spPr>
          <a:xfrm rot="5400000">
            <a:off x="5580822" y="-1270645"/>
            <a:ext cx="599989" cy="5702581"/>
          </a:xfrm>
          <a:prstGeom prst="leftBrac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TextBox 11">
            <a:extLst>
              <a:ext uri="{FF2B5EF4-FFF2-40B4-BE49-F238E27FC236}">
                <a16:creationId xmlns:a16="http://schemas.microsoft.com/office/drawing/2014/main" id="{8059FCDF-0265-EB03-EBE7-BF243052ADE1}"/>
              </a:ext>
            </a:extLst>
          </p:cNvPr>
          <p:cNvSpPr txBox="1"/>
          <p:nvPr/>
        </p:nvSpPr>
        <p:spPr>
          <a:xfrm>
            <a:off x="4323817" y="934625"/>
            <a:ext cx="6120712" cy="369332"/>
          </a:xfrm>
          <a:prstGeom prst="rect">
            <a:avLst/>
          </a:prstGeom>
          <a:noFill/>
        </p:spPr>
        <p:txBody>
          <a:bodyPr wrap="square">
            <a:spAutoFit/>
          </a:bodyPr>
          <a:lstStyle/>
          <a:p>
            <a:r>
              <a:rPr lang="en-US" altLang="zh-CN" dirty="0"/>
              <a:t>Different Design Philosophies </a:t>
            </a:r>
            <a:endParaRPr lang="zh-CN" altLang="en-US" dirty="0"/>
          </a:p>
        </p:txBody>
      </p:sp>
      <p:sp>
        <p:nvSpPr>
          <p:cNvPr id="13" name="Arrow: Left-Right 12">
            <a:extLst>
              <a:ext uri="{FF2B5EF4-FFF2-40B4-BE49-F238E27FC236}">
                <a16:creationId xmlns:a16="http://schemas.microsoft.com/office/drawing/2014/main" id="{647814D1-212E-52E0-B0AD-A0EF48C91148}"/>
              </a:ext>
            </a:extLst>
          </p:cNvPr>
          <p:cNvSpPr/>
          <p:nvPr/>
        </p:nvSpPr>
        <p:spPr>
          <a:xfrm>
            <a:off x="4962297" y="2865291"/>
            <a:ext cx="1837038" cy="59999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lt"/>
            </a:endParaRPr>
          </a:p>
        </p:txBody>
      </p:sp>
      <p:pic>
        <p:nvPicPr>
          <p:cNvPr id="14" name="Graphic 13">
            <a:extLst>
              <a:ext uri="{FF2B5EF4-FFF2-40B4-BE49-F238E27FC236}">
                <a16:creationId xmlns:a16="http://schemas.microsoft.com/office/drawing/2014/main" id="{B86491C1-22A5-166D-5B96-F97691F9128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06572" y="2225964"/>
            <a:ext cx="748487" cy="748487"/>
          </a:xfrm>
          <a:prstGeom prst="rect">
            <a:avLst/>
          </a:prstGeom>
        </p:spPr>
      </p:pic>
      <p:sp>
        <p:nvSpPr>
          <p:cNvPr id="22" name="Title 21">
            <a:extLst>
              <a:ext uri="{FF2B5EF4-FFF2-40B4-BE49-F238E27FC236}">
                <a16:creationId xmlns:a16="http://schemas.microsoft.com/office/drawing/2014/main" id="{4F2B6561-9432-C642-2000-35B1034D08BE}"/>
              </a:ext>
            </a:extLst>
          </p:cNvPr>
          <p:cNvSpPr>
            <a:spLocks noGrp="1"/>
          </p:cNvSpPr>
          <p:nvPr>
            <p:ph type="title"/>
          </p:nvPr>
        </p:nvSpPr>
        <p:spPr>
          <a:xfrm>
            <a:off x="288302" y="262267"/>
            <a:ext cx="9088453" cy="481991"/>
          </a:xfrm>
        </p:spPr>
        <p:txBody>
          <a:bodyPr/>
          <a:lstStyle/>
          <a:p>
            <a:r>
              <a:rPr lang="en-US" altLang="zh-CN" sz="3600" dirty="0"/>
              <a:t>Dynamic outputs vs. </a:t>
            </a:r>
            <a:r>
              <a:rPr lang="en-US" altLang="zh-CN" sz="3200" dirty="0"/>
              <a:t>Static outputs </a:t>
            </a:r>
            <a:endParaRPr lang="zh-CN" altLang="en-US" dirty="0"/>
          </a:p>
        </p:txBody>
      </p:sp>
      <p:graphicFrame>
        <p:nvGraphicFramePr>
          <p:cNvPr id="8" name="Table 7">
            <a:extLst>
              <a:ext uri="{FF2B5EF4-FFF2-40B4-BE49-F238E27FC236}">
                <a16:creationId xmlns:a16="http://schemas.microsoft.com/office/drawing/2014/main" id="{A294E171-4D7D-A9FC-BA37-3FB786630F87}"/>
              </a:ext>
            </a:extLst>
          </p:cNvPr>
          <p:cNvGraphicFramePr>
            <a:graphicFrameLocks noGrp="1"/>
          </p:cNvGraphicFramePr>
          <p:nvPr>
            <p:extLst>
              <p:ext uri="{D42A27DB-BD31-4B8C-83A1-F6EECF244321}">
                <p14:modId xmlns:p14="http://schemas.microsoft.com/office/powerpoint/2010/main" val="711698241"/>
              </p:ext>
            </p:extLst>
          </p:nvPr>
        </p:nvGraphicFramePr>
        <p:xfrm>
          <a:off x="450555" y="3996676"/>
          <a:ext cx="10860520" cy="1768286"/>
        </p:xfrm>
        <a:graphic>
          <a:graphicData uri="http://schemas.openxmlformats.org/drawingml/2006/table">
            <a:tbl>
              <a:tblPr firstRow="1" bandRow="1">
                <a:tableStyleId>{5C22544A-7EE6-4342-B048-85BDC9FD1C3A}</a:tableStyleId>
              </a:tblPr>
              <a:tblGrid>
                <a:gridCol w="1413162">
                  <a:extLst>
                    <a:ext uri="{9D8B030D-6E8A-4147-A177-3AD203B41FA5}">
                      <a16:colId xmlns:a16="http://schemas.microsoft.com/office/drawing/2014/main" val="3137855787"/>
                    </a:ext>
                  </a:extLst>
                </a:gridCol>
                <a:gridCol w="4122370">
                  <a:extLst>
                    <a:ext uri="{9D8B030D-6E8A-4147-A177-3AD203B41FA5}">
                      <a16:colId xmlns:a16="http://schemas.microsoft.com/office/drawing/2014/main" val="2913795196"/>
                    </a:ext>
                  </a:extLst>
                </a:gridCol>
                <a:gridCol w="5324988">
                  <a:extLst>
                    <a:ext uri="{9D8B030D-6E8A-4147-A177-3AD203B41FA5}">
                      <a16:colId xmlns:a16="http://schemas.microsoft.com/office/drawing/2014/main" val="462276593"/>
                    </a:ext>
                  </a:extLst>
                </a:gridCol>
              </a:tblGrid>
              <a:tr h="256911">
                <a:tc>
                  <a:txBody>
                    <a:bodyPr/>
                    <a:lstStyle/>
                    <a:p>
                      <a:pPr algn="ctr"/>
                      <a:r>
                        <a:rPr lang="en-US" altLang="zh-CN" b="1" dirty="0">
                          <a:solidFill>
                            <a:schemeClr val="bg1"/>
                          </a:solidFill>
                        </a:rPr>
                        <a:t>Layout</a:t>
                      </a:r>
                      <a:endParaRPr lang="zh-CN" altLang="en-US" b="1" dirty="0">
                        <a:solidFill>
                          <a:schemeClr val="bg1"/>
                        </a:solidFill>
                      </a:endParaRPr>
                    </a:p>
                  </a:txBody>
                  <a:tcPr anchor="ctr">
                    <a:solidFill>
                      <a:srgbClr val="EB1700"/>
                    </a:solidFill>
                  </a:tcPr>
                </a:tc>
                <a:tc>
                  <a:txBody>
                    <a:bodyPr/>
                    <a:lstStyle/>
                    <a:p>
                      <a:pPr algn="ctr"/>
                      <a:r>
                        <a:rPr lang="en-US" altLang="zh-CN" b="0" dirty="0">
                          <a:solidFill>
                            <a:schemeClr val="tx1"/>
                          </a:solidFill>
                        </a:rPr>
                        <a:t>Simple</a:t>
                      </a:r>
                      <a:endParaRPr lang="zh-CN" altLang="en-US" b="0" dirty="0">
                        <a:solidFill>
                          <a:schemeClr val="tx1"/>
                        </a:solidFill>
                      </a:endParaRPr>
                    </a:p>
                  </a:txBody>
                  <a:tcPr anchor="ctr">
                    <a:solidFill>
                      <a:srgbClr val="FBE7E7"/>
                    </a:solidFill>
                  </a:tcPr>
                </a:tc>
                <a:tc>
                  <a:txBody>
                    <a:bodyPr/>
                    <a:lstStyle/>
                    <a:p>
                      <a:pPr algn="ctr"/>
                      <a:r>
                        <a:rPr lang="en-US" altLang="zh-CN" b="0" dirty="0">
                          <a:solidFill>
                            <a:schemeClr val="tx1"/>
                          </a:solidFill>
                        </a:rPr>
                        <a:t>Could be complicated</a:t>
                      </a:r>
                      <a:endParaRPr lang="zh-CN" altLang="en-US" b="0" dirty="0">
                        <a:solidFill>
                          <a:schemeClr val="tx1"/>
                        </a:solidFill>
                      </a:endParaRPr>
                    </a:p>
                  </a:txBody>
                  <a:tcPr anchor="ctr">
                    <a:solidFill>
                      <a:srgbClr val="FBE7E7"/>
                    </a:solidFill>
                  </a:tcPr>
                </a:tc>
                <a:extLst>
                  <a:ext uri="{0D108BD9-81ED-4DB2-BD59-A6C34878D82A}">
                    <a16:rowId xmlns:a16="http://schemas.microsoft.com/office/drawing/2014/main" val="2370621761"/>
                  </a:ext>
                </a:extLst>
              </a:tr>
              <a:tr h="256911">
                <a:tc>
                  <a:txBody>
                    <a:bodyPr/>
                    <a:lstStyle/>
                    <a:p>
                      <a:pPr algn="ctr"/>
                      <a:r>
                        <a:rPr lang="en-US" altLang="zh-CN" b="1" dirty="0">
                          <a:solidFill>
                            <a:schemeClr val="bg1"/>
                          </a:solidFill>
                        </a:rPr>
                        <a:t>Content</a:t>
                      </a:r>
                      <a:endParaRPr lang="zh-CN" altLang="en-US" b="1" dirty="0">
                        <a:solidFill>
                          <a:schemeClr val="bg1"/>
                        </a:solidFill>
                      </a:endParaRPr>
                    </a:p>
                  </a:txBody>
                  <a:tcPr anchor="ctr">
                    <a:solidFill>
                      <a:srgbClr val="EB1700"/>
                    </a:solidFill>
                  </a:tcPr>
                </a:tc>
                <a:tc>
                  <a:txBody>
                    <a:bodyPr/>
                    <a:lstStyle/>
                    <a:p>
                      <a:pPr algn="ctr"/>
                      <a:r>
                        <a:rPr lang="en-US" altLang="zh-CN" b="0" dirty="0"/>
                        <a:t>Extensible</a:t>
                      </a:r>
                      <a:endParaRPr lang="zh-CN" altLang="en-US" b="0" dirty="0"/>
                    </a:p>
                  </a:txBody>
                  <a:tcPr anchor="ctr"/>
                </a:tc>
                <a:tc>
                  <a:txBody>
                    <a:bodyPr/>
                    <a:lstStyle/>
                    <a:p>
                      <a:pPr algn="ctr"/>
                      <a:r>
                        <a:rPr lang="en-US" altLang="zh-CN" b="0" dirty="0"/>
                        <a:t>Immutable</a:t>
                      </a:r>
                      <a:endParaRPr lang="zh-CN" altLang="en-US" b="0" dirty="0"/>
                    </a:p>
                  </a:txBody>
                  <a:tcPr anchor="ctr"/>
                </a:tc>
                <a:extLst>
                  <a:ext uri="{0D108BD9-81ED-4DB2-BD59-A6C34878D82A}">
                    <a16:rowId xmlns:a16="http://schemas.microsoft.com/office/drawing/2014/main" val="1587726120"/>
                  </a:ext>
                </a:extLst>
              </a:tr>
              <a:tr h="396686">
                <a:tc>
                  <a:txBody>
                    <a:bodyPr/>
                    <a:lstStyle/>
                    <a:p>
                      <a:pPr algn="ctr"/>
                      <a:r>
                        <a:rPr lang="en-US" altLang="zh-CN" b="1" dirty="0">
                          <a:solidFill>
                            <a:schemeClr val="bg1"/>
                          </a:solidFill>
                        </a:rPr>
                        <a:t>Amount</a:t>
                      </a:r>
                      <a:endParaRPr lang="zh-CN" altLang="en-US" b="1" dirty="0">
                        <a:solidFill>
                          <a:schemeClr val="bg1"/>
                        </a:solidFill>
                      </a:endParaRPr>
                    </a:p>
                  </a:txBody>
                  <a:tcPr anchor="ctr">
                    <a:solidFill>
                      <a:srgbClr val="EB1700"/>
                    </a:solidFill>
                  </a:tcPr>
                </a:tc>
                <a:tc>
                  <a:txBody>
                    <a:bodyPr/>
                    <a:lstStyle/>
                    <a:p>
                      <a:pPr algn="ctr"/>
                      <a:r>
                        <a:rPr lang="en-US" altLang="zh-CN" b="0" dirty="0"/>
                        <a:t>Repetitive</a:t>
                      </a:r>
                      <a:endParaRPr lang="zh-CN" altLang="en-US" b="0" dirty="0"/>
                    </a:p>
                  </a:txBody>
                  <a:tcPr anchor="ctr"/>
                </a:tc>
                <a:tc>
                  <a:txBody>
                    <a:bodyPr/>
                    <a:lstStyle/>
                    <a:p>
                      <a:pPr algn="ctr"/>
                      <a:r>
                        <a:rPr lang="en-US" altLang="zh-CN" b="0" dirty="0"/>
                        <a:t>Could be single</a:t>
                      </a:r>
                      <a:endParaRPr lang="zh-CN" altLang="en-US" b="0" dirty="0"/>
                    </a:p>
                  </a:txBody>
                  <a:tcPr anchor="ctr"/>
                </a:tc>
                <a:extLst>
                  <a:ext uri="{0D108BD9-81ED-4DB2-BD59-A6C34878D82A}">
                    <a16:rowId xmlns:a16="http://schemas.microsoft.com/office/drawing/2014/main" val="1079073070"/>
                  </a:ext>
                </a:extLst>
              </a:tr>
              <a:tr h="0">
                <a:tc>
                  <a:txBody>
                    <a:bodyPr/>
                    <a:lstStyle/>
                    <a:p>
                      <a:pPr algn="ctr"/>
                      <a:r>
                        <a:rPr lang="en-US" altLang="zh-CN" b="1" dirty="0">
                          <a:solidFill>
                            <a:schemeClr val="bg1"/>
                          </a:solidFill>
                        </a:rPr>
                        <a:t>Information Density</a:t>
                      </a:r>
                      <a:endParaRPr lang="zh-CN" altLang="en-US" b="1" dirty="0">
                        <a:solidFill>
                          <a:schemeClr val="bg1"/>
                        </a:solidFill>
                      </a:endParaRPr>
                    </a:p>
                  </a:txBody>
                  <a:tcPr anchor="ctr">
                    <a:solidFill>
                      <a:srgbClr val="EB1700"/>
                    </a:solidFill>
                  </a:tcPr>
                </a:tc>
                <a:tc>
                  <a:txBody>
                    <a:bodyPr/>
                    <a:lstStyle/>
                    <a:p>
                      <a:pPr algn="ctr"/>
                      <a:r>
                        <a:rPr lang="en-US" altLang="zh-CN" b="0" dirty="0"/>
                        <a:t>Medium but Informative</a:t>
                      </a:r>
                      <a:endParaRPr lang="zh-CN" altLang="en-US" b="0" dirty="0"/>
                    </a:p>
                  </a:txBody>
                  <a:tcPr anchor="ctr"/>
                </a:tc>
                <a:tc>
                  <a:txBody>
                    <a:bodyPr/>
                    <a:lstStyle/>
                    <a:p>
                      <a:pPr algn="ctr"/>
                      <a:r>
                        <a:rPr lang="en-US" altLang="zh-CN" b="0" dirty="0"/>
                        <a:t>High and Information‑dense</a:t>
                      </a:r>
                      <a:endParaRPr lang="zh-CN" altLang="en-US" b="0" dirty="0"/>
                    </a:p>
                  </a:txBody>
                  <a:tcPr anchor="ctr"/>
                </a:tc>
                <a:extLst>
                  <a:ext uri="{0D108BD9-81ED-4DB2-BD59-A6C34878D82A}">
                    <a16:rowId xmlns:a16="http://schemas.microsoft.com/office/drawing/2014/main" val="2628522338"/>
                  </a:ext>
                </a:extLst>
              </a:tr>
            </a:tbl>
          </a:graphicData>
        </a:graphic>
      </p:graphicFrame>
    </p:spTree>
    <p:extLst>
      <p:ext uri="{BB962C8B-B14F-4D97-AF65-F5344CB8AC3E}">
        <p14:creationId xmlns:p14="http://schemas.microsoft.com/office/powerpoint/2010/main" val="42565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BEDBB-1518-B5E8-9343-0A018B50D2C6}"/>
              </a:ext>
            </a:extLst>
          </p:cNvPr>
          <p:cNvSpPr>
            <a:spLocks noGrp="1"/>
          </p:cNvSpPr>
          <p:nvPr>
            <p:ph type="sldNum" sz="quarter" idx="12"/>
          </p:nvPr>
        </p:nvSpPr>
        <p:spPr/>
        <p:txBody>
          <a:bodyPr/>
          <a:lstStyle/>
          <a:p>
            <a:fld id="{AEC8D767-5246-2244-A4A3-B8AFB218393C}" type="slidenum">
              <a:rPr lang="en-GB" smtClean="0"/>
              <a:pPr/>
              <a:t>8</a:t>
            </a:fld>
            <a:endParaRPr lang="en-GB" dirty="0"/>
          </a:p>
        </p:txBody>
      </p:sp>
      <p:graphicFrame>
        <p:nvGraphicFramePr>
          <p:cNvPr id="8" name="Table 7">
            <a:extLst>
              <a:ext uri="{FF2B5EF4-FFF2-40B4-BE49-F238E27FC236}">
                <a16:creationId xmlns:a16="http://schemas.microsoft.com/office/drawing/2014/main" id="{009EF5FD-F02E-ADD5-8E74-BF6D6FFD903E}"/>
              </a:ext>
            </a:extLst>
          </p:cNvPr>
          <p:cNvGraphicFramePr>
            <a:graphicFrameLocks noGrp="1"/>
          </p:cNvGraphicFramePr>
          <p:nvPr/>
        </p:nvGraphicFramePr>
        <p:xfrm>
          <a:off x="192638" y="270659"/>
          <a:ext cx="11909051" cy="2086296"/>
        </p:xfrm>
        <a:graphic>
          <a:graphicData uri="http://schemas.openxmlformats.org/drawingml/2006/table">
            <a:tbl>
              <a:tblPr/>
              <a:tblGrid>
                <a:gridCol w="958829">
                  <a:extLst>
                    <a:ext uri="{9D8B030D-6E8A-4147-A177-3AD203B41FA5}">
                      <a16:colId xmlns:a16="http://schemas.microsoft.com/office/drawing/2014/main" val="2377270716"/>
                    </a:ext>
                  </a:extLst>
                </a:gridCol>
                <a:gridCol w="1027289">
                  <a:extLst>
                    <a:ext uri="{9D8B030D-6E8A-4147-A177-3AD203B41FA5}">
                      <a16:colId xmlns:a16="http://schemas.microsoft.com/office/drawing/2014/main" val="1003049977"/>
                    </a:ext>
                  </a:extLst>
                </a:gridCol>
                <a:gridCol w="982133">
                  <a:extLst>
                    <a:ext uri="{9D8B030D-6E8A-4147-A177-3AD203B41FA5}">
                      <a16:colId xmlns:a16="http://schemas.microsoft.com/office/drawing/2014/main" val="2571871644"/>
                    </a:ext>
                  </a:extLst>
                </a:gridCol>
                <a:gridCol w="1117600">
                  <a:extLst>
                    <a:ext uri="{9D8B030D-6E8A-4147-A177-3AD203B41FA5}">
                      <a16:colId xmlns:a16="http://schemas.microsoft.com/office/drawing/2014/main" val="3793180756"/>
                    </a:ext>
                  </a:extLst>
                </a:gridCol>
                <a:gridCol w="1072444">
                  <a:extLst>
                    <a:ext uri="{9D8B030D-6E8A-4147-A177-3AD203B41FA5}">
                      <a16:colId xmlns:a16="http://schemas.microsoft.com/office/drawing/2014/main" val="3665668662"/>
                    </a:ext>
                  </a:extLst>
                </a:gridCol>
                <a:gridCol w="891823">
                  <a:extLst>
                    <a:ext uri="{9D8B030D-6E8A-4147-A177-3AD203B41FA5}">
                      <a16:colId xmlns:a16="http://schemas.microsoft.com/office/drawing/2014/main" val="1308014234"/>
                    </a:ext>
                  </a:extLst>
                </a:gridCol>
                <a:gridCol w="835377">
                  <a:extLst>
                    <a:ext uri="{9D8B030D-6E8A-4147-A177-3AD203B41FA5}">
                      <a16:colId xmlns:a16="http://schemas.microsoft.com/office/drawing/2014/main" val="938353780"/>
                    </a:ext>
                  </a:extLst>
                </a:gridCol>
                <a:gridCol w="846667">
                  <a:extLst>
                    <a:ext uri="{9D8B030D-6E8A-4147-A177-3AD203B41FA5}">
                      <a16:colId xmlns:a16="http://schemas.microsoft.com/office/drawing/2014/main" val="3567271552"/>
                    </a:ext>
                  </a:extLst>
                </a:gridCol>
                <a:gridCol w="824089">
                  <a:extLst>
                    <a:ext uri="{9D8B030D-6E8A-4147-A177-3AD203B41FA5}">
                      <a16:colId xmlns:a16="http://schemas.microsoft.com/office/drawing/2014/main" val="4191881135"/>
                    </a:ext>
                  </a:extLst>
                </a:gridCol>
                <a:gridCol w="790222">
                  <a:extLst>
                    <a:ext uri="{9D8B030D-6E8A-4147-A177-3AD203B41FA5}">
                      <a16:colId xmlns:a16="http://schemas.microsoft.com/office/drawing/2014/main" val="3915426037"/>
                    </a:ext>
                  </a:extLst>
                </a:gridCol>
                <a:gridCol w="857956">
                  <a:extLst>
                    <a:ext uri="{9D8B030D-6E8A-4147-A177-3AD203B41FA5}">
                      <a16:colId xmlns:a16="http://schemas.microsoft.com/office/drawing/2014/main" val="1941617945"/>
                    </a:ext>
                  </a:extLst>
                </a:gridCol>
                <a:gridCol w="891822">
                  <a:extLst>
                    <a:ext uri="{9D8B030D-6E8A-4147-A177-3AD203B41FA5}">
                      <a16:colId xmlns:a16="http://schemas.microsoft.com/office/drawing/2014/main" val="2315277801"/>
                    </a:ext>
                  </a:extLst>
                </a:gridCol>
                <a:gridCol w="812800">
                  <a:extLst>
                    <a:ext uri="{9D8B030D-6E8A-4147-A177-3AD203B41FA5}">
                      <a16:colId xmlns:a16="http://schemas.microsoft.com/office/drawing/2014/main" val="3233155343"/>
                    </a:ext>
                  </a:extLst>
                </a:gridCol>
              </a:tblGrid>
              <a:tr h="315468">
                <a:tc>
                  <a:txBody>
                    <a:bodyPr/>
                    <a:lstStyle/>
                    <a:p>
                      <a:pPr algn="ctr" fontAlgn="b">
                        <a:buNone/>
                      </a:pPr>
                      <a:endParaRPr lang="en-US" sz="1600" dirty="0">
                        <a:solidFill>
                          <a:srgbClr val="000000"/>
                        </a:solidFill>
                        <a:effectLst/>
                        <a:latin typeface="Arial" panose="020B0604020202020204" pitchFamily="34" charset="0"/>
                      </a:endParaRP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pPr algn="ctr"/>
                      <a:r>
                        <a:rPr lang="en-US" altLang="zh-CN" sz="1600" dirty="0">
                          <a:solidFill>
                            <a:srgbClr val="FF0000"/>
                          </a:solidFill>
                          <a:effectLst/>
                          <a:latin typeface="Arial" panose="020B0604020202020204" pitchFamily="34" charset="0"/>
                        </a:rPr>
                        <a:t>Drug A</a:t>
                      </a:r>
                      <a:endParaRPr lang="zh-CN" altLang="en-US" dirty="0">
                        <a:solidFill>
                          <a:srgbClr val="FF0000"/>
                        </a:solidFill>
                      </a:endParaRP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pPr algn="ctr" fontAlgn="b">
                        <a:buNone/>
                      </a:pPr>
                      <a:endParaRPr lang="zh-CN" altLang="en-US" sz="1600" dirty="0">
                        <a:solidFill>
                          <a:srgbClr val="000000"/>
                        </a:solidFill>
                        <a:effectLst/>
                        <a:latin typeface="Arial" panose="020B0604020202020204" pitchFamily="34" charset="0"/>
                      </a:endParaRPr>
                    </a:p>
                  </a:txBody>
                  <a:tcPr marL="78867" marR="78867" marT="39433" marB="39433" anchor="b">
                    <a:lnL w="12700" cap="flat" cmpd="sng" algn="ctr">
                      <a:solidFill>
                        <a:srgbClr val="30C239"/>
                      </a:solidFill>
                      <a:prstDash val="solid"/>
                      <a:round/>
                      <a:headEnd type="none" w="med" len="med"/>
                      <a:tailEnd type="none" w="med" len="med"/>
                    </a:lnL>
                    <a:lnR w="12700" cap="flat" cmpd="sng" algn="ctr">
                      <a:solidFill>
                        <a:srgbClr val="30C239"/>
                      </a:solidFill>
                      <a:prstDash val="solid"/>
                      <a:round/>
                      <a:headEnd type="none" w="med" len="med"/>
                      <a:tailEnd type="none" w="med" len="med"/>
                    </a:lnR>
                    <a:lnT w="12700" cap="flat" cmpd="sng" algn="ctr">
                      <a:solidFill>
                        <a:srgbClr val="B0C239"/>
                      </a:solidFill>
                      <a:prstDash val="solid"/>
                      <a:round/>
                      <a:headEnd type="none" w="med" len="med"/>
                      <a:tailEnd type="none" w="med" len="med"/>
                    </a:lnT>
                    <a:lnB w="12700" cap="flat" cmpd="sng" algn="ctr">
                      <a:solidFill>
                        <a:srgbClr val="90C439"/>
                      </a:solidFill>
                      <a:prstDash val="solid"/>
                      <a:round/>
                      <a:headEnd type="none" w="med" len="med"/>
                      <a:tailEnd type="none" w="med" len="med"/>
                    </a:lnB>
                    <a:solidFill>
                      <a:srgbClr val="FFFFFF"/>
                    </a:solidFill>
                  </a:tcPr>
                </a:tc>
                <a:tc gridSpan="2">
                  <a:txBody>
                    <a:bodyPr/>
                    <a:lstStyle/>
                    <a:p>
                      <a:pPr algn="ctr" fontAlgn="b">
                        <a:buNone/>
                      </a:pPr>
                      <a:r>
                        <a:rPr lang="en-US" altLang="zh-CN" sz="1600" dirty="0">
                          <a:solidFill>
                            <a:srgbClr val="FF0000"/>
                          </a:solidFill>
                          <a:effectLst/>
                          <a:latin typeface="Arial" panose="020B0604020202020204" pitchFamily="34" charset="0"/>
                        </a:rPr>
                        <a:t>Control</a:t>
                      </a:r>
                      <a:r>
                        <a:rPr lang="en-US" altLang="zh-CN" sz="1600" dirty="0">
                          <a:solidFill>
                            <a:srgbClr val="000000"/>
                          </a:solidFill>
                          <a:effectLst/>
                          <a:latin typeface="Arial" panose="020B0604020202020204" pitchFamily="34" charset="0"/>
                        </a:rPr>
                        <a:t> </a:t>
                      </a:r>
                      <a:endParaRPr lang="zh-CN" altLang="en-US" sz="1600" dirty="0">
                        <a:solidFill>
                          <a:srgbClr val="000000"/>
                        </a:solidFill>
                        <a:effectLst/>
                        <a:latin typeface="Arial" panose="020B0604020202020204" pitchFamily="34" charset="0"/>
                      </a:endParaRP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b">
                        <a:buNone/>
                      </a:pPr>
                      <a:endParaRPr lang="en-US" sz="1600" dirty="0">
                        <a:solidFill>
                          <a:srgbClr val="000000"/>
                        </a:solidFill>
                        <a:effectLst/>
                        <a:latin typeface="Arial" panose="020B0604020202020204" pitchFamily="34" charset="0"/>
                      </a:endParaRPr>
                    </a:p>
                  </a:txBody>
                  <a:tcPr marL="78867" marR="78867" marT="39433" marB="39433" anchor="b">
                    <a:lnL w="12700" cap="flat" cmpd="sng" algn="ctr">
                      <a:solidFill>
                        <a:srgbClr val="70C239"/>
                      </a:solidFill>
                      <a:prstDash val="solid"/>
                      <a:round/>
                      <a:headEnd type="none" w="med" len="med"/>
                      <a:tailEnd type="none" w="med" len="med"/>
                    </a:lnL>
                    <a:lnT w="12700" cap="flat" cmpd="sng" algn="ctr">
                      <a:solidFill>
                        <a:srgbClr val="70C239"/>
                      </a:solidFill>
                      <a:prstDash val="solid"/>
                      <a:round/>
                      <a:headEnd type="none" w="med" len="med"/>
                      <a:tailEnd type="none" w="med" len="med"/>
                    </a:lnT>
                    <a:lnB w="12700" cap="flat" cmpd="sng" algn="ctr">
                      <a:solidFill>
                        <a:srgbClr val="90C439"/>
                      </a:solidFill>
                      <a:prstDash val="solid"/>
                      <a:round/>
                      <a:headEnd type="none" w="med" len="med"/>
                      <a:tailEnd type="none" w="med" len="med"/>
                    </a:lnB>
                    <a:solidFill>
                      <a:srgbClr val="FFFFFF"/>
                    </a:solidFill>
                  </a:tcPr>
                </a:tc>
                <a:tc gridSpan="7">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600" dirty="0">
                          <a:solidFill>
                            <a:srgbClr val="000000"/>
                          </a:solidFill>
                          <a:effectLst/>
                          <a:latin typeface="Arial" panose="020B0604020202020204" pitchFamily="34" charset="0"/>
                        </a:rPr>
                        <a:t>Risk Difference (%) (95% CI)</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sz="1600" dirty="0"/>
                    </a:p>
                  </a:txBody>
                  <a:tcPr marL="78867" marR="78867" marT="39433" marB="39433">
                    <a:lnL w="12700" cap="flat" cmpd="sng" algn="ctr">
                      <a:solidFill>
                        <a:srgbClr val="70C239"/>
                      </a:solidFill>
                      <a:prstDash val="solid"/>
                      <a:round/>
                      <a:headEnd type="none" w="med" len="med"/>
                      <a:tailEnd type="none" w="med" len="med"/>
                    </a:lnL>
                    <a:lnB w="12700" cap="flat" cmpd="sng" algn="ctr">
                      <a:solidFill>
                        <a:srgbClr val="90C439"/>
                      </a:solidFill>
                      <a:prstDash val="solid"/>
                      <a:round/>
                      <a:headEnd type="none" w="med" len="med"/>
                      <a:tailEnd type="none" w="med" len="med"/>
                    </a:lnB>
                  </a:tcPr>
                </a:tc>
                <a:extLst>
                  <a:ext uri="{0D108BD9-81ED-4DB2-BD59-A6C34878D82A}">
                    <a16:rowId xmlns:a16="http://schemas.microsoft.com/office/drawing/2014/main" val="24096551"/>
                  </a:ext>
                </a:extLst>
              </a:tr>
              <a:tr h="1440884">
                <a:tc>
                  <a:txBody>
                    <a:bodyPr/>
                    <a:lstStyle/>
                    <a:p>
                      <a:pPr algn="l" fontAlgn="b">
                        <a:buNone/>
                      </a:pPr>
                      <a:r>
                        <a:rPr lang="en-US" sz="1600" dirty="0">
                          <a:solidFill>
                            <a:srgbClr val="000000"/>
                          </a:solidFill>
                          <a:effectLst/>
                          <a:latin typeface="Arial" panose="020B0604020202020204" pitchFamily="34" charset="0"/>
                        </a:rPr>
                        <a:t>Preferred Term, 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10 mg</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50 mg</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Combined</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Active Ctrl</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Pbo</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N=XXX</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10 mg vs</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Pbo</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buNone/>
                      </a:pPr>
                      <a:r>
                        <a:rPr lang="en-US" sz="1600" dirty="0">
                          <a:solidFill>
                            <a:srgbClr val="000000"/>
                          </a:solidFill>
                          <a:effectLst/>
                          <a:latin typeface="Arial" panose="020B0604020202020204" pitchFamily="34" charset="0"/>
                        </a:rPr>
                        <a:t>50 mg vs</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Pbo</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buNone/>
                      </a:pPr>
                      <a:r>
                        <a:rPr lang="en-US" sz="1600" dirty="0">
                          <a:solidFill>
                            <a:srgbClr val="000000"/>
                          </a:solidFill>
                          <a:effectLst/>
                          <a:latin typeface="Arial" panose="020B0604020202020204" pitchFamily="34" charset="0"/>
                        </a:rPr>
                        <a:t>Comb</a:t>
                      </a:r>
                    </a:p>
                    <a:p>
                      <a:pPr algn="ctr" fontAlgn="b">
                        <a:buNone/>
                      </a:pPr>
                      <a:r>
                        <a:rPr lang="en-US" sz="1600" dirty="0">
                          <a:solidFill>
                            <a:srgbClr val="000000"/>
                          </a:solidFill>
                          <a:effectLst/>
                          <a:latin typeface="Arial" panose="020B0604020202020204" pitchFamily="34" charset="0"/>
                        </a:rPr>
                        <a:t>vs</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Pbo</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buNone/>
                      </a:pPr>
                      <a:r>
                        <a:rPr lang="en-US" sz="1600" dirty="0">
                          <a:solidFill>
                            <a:srgbClr val="000000"/>
                          </a:solidFill>
                          <a:effectLst/>
                          <a:latin typeface="Arial" panose="020B0604020202020204" pitchFamily="34" charset="0"/>
                        </a:rPr>
                        <a:t>10 mg vs</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ActCtrl</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US" altLang="zh-CN" sz="1600" dirty="0">
                          <a:solidFill>
                            <a:srgbClr val="000000"/>
                          </a:solidFill>
                          <a:effectLst/>
                          <a:latin typeface="Arial" panose="020B0604020202020204" pitchFamily="34" charset="0"/>
                        </a:rPr>
                        <a:t>50 mg vs</a:t>
                      </a:r>
                      <a:br>
                        <a:rPr lang="en-US" altLang="zh-CN" sz="1600" dirty="0">
                          <a:solidFill>
                            <a:srgbClr val="000000"/>
                          </a:solidFill>
                          <a:effectLst/>
                          <a:latin typeface="Arial" panose="020B0604020202020204" pitchFamily="34" charset="0"/>
                        </a:rPr>
                      </a:br>
                      <a:r>
                        <a:rPr lang="en-US" altLang="zh-CN" sz="1600" dirty="0">
                          <a:solidFill>
                            <a:srgbClr val="000000"/>
                          </a:solidFill>
                          <a:effectLst/>
                          <a:latin typeface="Arial" panose="020B0604020202020204" pitchFamily="34" charset="0"/>
                        </a:rPr>
                        <a:t>ActCtrl</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US" sz="1600" dirty="0">
                          <a:solidFill>
                            <a:srgbClr val="000000"/>
                          </a:solidFill>
                          <a:effectLst/>
                          <a:latin typeface="Arial" panose="020B0604020202020204" pitchFamily="34" charset="0"/>
                        </a:rPr>
                        <a:t>Comb vs</a:t>
                      </a:r>
                      <a:br>
                        <a:rPr lang="en-US" sz="1600" dirty="0">
                          <a:solidFill>
                            <a:srgbClr val="000000"/>
                          </a:solidFill>
                          <a:effectLst/>
                          <a:latin typeface="Arial" panose="020B0604020202020204" pitchFamily="34" charset="0"/>
                        </a:rPr>
                      </a:br>
                      <a:r>
                        <a:rPr lang="en-US" altLang="zh-CN" sz="1600" dirty="0">
                          <a:solidFill>
                            <a:srgbClr val="000000"/>
                          </a:solidFill>
                          <a:effectLst/>
                          <a:latin typeface="Arial" panose="020B0604020202020204" pitchFamily="34" charset="0"/>
                        </a:rPr>
                        <a:t>ActCtrl</a:t>
                      </a:r>
                      <a:endParaRPr lang="en-US" sz="1600" dirty="0">
                        <a:solidFill>
                          <a:srgbClr val="000000"/>
                        </a:solidFill>
                        <a:effectLst/>
                        <a:latin typeface="Arial" panose="020B0604020202020204" pitchFamily="34" charset="0"/>
                      </a:endParaRP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buNone/>
                      </a:pPr>
                      <a:r>
                        <a:rPr lang="en-US" sz="1600" dirty="0">
                          <a:solidFill>
                            <a:srgbClr val="000000"/>
                          </a:solidFill>
                          <a:effectLst/>
                          <a:latin typeface="Arial" panose="020B0604020202020204" pitchFamily="34" charset="0"/>
                        </a:rPr>
                        <a:t>10 mg vs</a:t>
                      </a:r>
                      <a:br>
                        <a:rPr lang="en-US" sz="1600" dirty="0">
                          <a:solidFill>
                            <a:srgbClr val="000000"/>
                          </a:solidFill>
                          <a:effectLst/>
                          <a:latin typeface="Arial" panose="020B0604020202020204" pitchFamily="34" charset="0"/>
                        </a:rPr>
                      </a:br>
                      <a:r>
                        <a:rPr lang="en-US" sz="1600" dirty="0">
                          <a:solidFill>
                            <a:srgbClr val="000000"/>
                          </a:solidFill>
                          <a:effectLst/>
                          <a:latin typeface="Arial" panose="020B0604020202020204" pitchFamily="34" charset="0"/>
                        </a:rPr>
                        <a:t>50 mg</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extLst>
                  <a:ext uri="{0D108BD9-81ED-4DB2-BD59-A6C34878D82A}">
                    <a16:rowId xmlns:a16="http://schemas.microsoft.com/office/drawing/2014/main" val="1177693715"/>
                  </a:ext>
                </a:extLst>
              </a:tr>
              <a:tr h="275856">
                <a:tc>
                  <a:txBody>
                    <a:bodyPr/>
                    <a:lstStyle/>
                    <a:p>
                      <a:pPr algn="l">
                        <a:buNone/>
                      </a:pPr>
                      <a:r>
                        <a:rPr lang="en-US" sz="1600" dirty="0">
                          <a:solidFill>
                            <a:srgbClr val="000000"/>
                          </a:solidFill>
                          <a:effectLst/>
                          <a:latin typeface="Arial" panose="020B0604020202020204" pitchFamily="34" charset="0"/>
                        </a:rPr>
                        <a:t>PT1</a:t>
                      </a:r>
                    </a:p>
                  </a:txBody>
                  <a:tcPr marL="78867" marR="78867" marT="39433" marB="39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dirty="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a:solidFill>
                            <a:srgbClr val="000000"/>
                          </a:solidFill>
                          <a:effectLst/>
                          <a:latin typeface="Arial" panose="020B0604020202020204" pitchFamily="34" charset="0"/>
                        </a:rPr>
                        <a:t>n (%)</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buNone/>
                      </a:pPr>
                      <a:r>
                        <a:rPr lang="en-US" sz="1600">
                          <a:solidFill>
                            <a:srgbClr val="000000"/>
                          </a:solidFill>
                          <a:effectLst/>
                          <a:latin typeface="Arial" panose="020B0604020202020204" pitchFamily="34" charset="0"/>
                        </a:rPr>
                        <a:t>x (y, z)</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dirty="0">
                          <a:solidFill>
                            <a:srgbClr val="000000"/>
                          </a:solidFill>
                          <a:effectLst/>
                          <a:latin typeface="Arial" panose="020B0604020202020204" pitchFamily="34" charset="0"/>
                        </a:rPr>
                        <a:t>x (y, z)</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dirty="0">
                          <a:solidFill>
                            <a:srgbClr val="000000"/>
                          </a:solidFill>
                          <a:effectLst/>
                          <a:latin typeface="Arial" panose="020B0604020202020204" pitchFamily="34" charset="0"/>
                        </a:rPr>
                        <a:t>x (y, z)</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dirty="0">
                          <a:solidFill>
                            <a:srgbClr val="000000"/>
                          </a:solidFill>
                          <a:effectLst/>
                          <a:latin typeface="Arial" panose="020B0604020202020204" pitchFamily="34" charset="0"/>
                        </a:rPr>
                        <a:t>x (y, z)</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dirty="0">
                          <a:solidFill>
                            <a:srgbClr val="000000"/>
                          </a:solidFill>
                          <a:effectLst/>
                          <a:latin typeface="Arial" panose="020B0604020202020204" pitchFamily="34" charset="0"/>
                        </a:rPr>
                        <a:t>x (y, z)</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a:solidFill>
                            <a:srgbClr val="000000"/>
                          </a:solidFill>
                          <a:effectLst/>
                          <a:latin typeface="Arial" panose="020B0604020202020204" pitchFamily="34" charset="0"/>
                        </a:rPr>
                        <a:t>x (y, z)</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600" dirty="0">
                          <a:solidFill>
                            <a:srgbClr val="000000"/>
                          </a:solidFill>
                          <a:effectLst/>
                          <a:latin typeface="Arial" panose="020B0604020202020204" pitchFamily="34" charset="0"/>
                        </a:rPr>
                        <a:t>x (y, z)</a:t>
                      </a:r>
                    </a:p>
                  </a:txBody>
                  <a:tcPr marL="78867" marR="78867" marT="39433" marB="394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857073"/>
                  </a:ext>
                </a:extLst>
              </a:tr>
            </a:tbl>
          </a:graphicData>
        </a:graphic>
      </p:graphicFrame>
      <p:sp>
        <p:nvSpPr>
          <p:cNvPr id="3" name="TextBox 2">
            <a:extLst>
              <a:ext uri="{FF2B5EF4-FFF2-40B4-BE49-F238E27FC236}">
                <a16:creationId xmlns:a16="http://schemas.microsoft.com/office/drawing/2014/main" id="{8CB9FB00-9D7D-646B-6E9D-2B7F3ED89BD6}"/>
              </a:ext>
            </a:extLst>
          </p:cNvPr>
          <p:cNvSpPr txBox="1"/>
          <p:nvPr/>
        </p:nvSpPr>
        <p:spPr>
          <a:xfrm>
            <a:off x="192638" y="2730056"/>
            <a:ext cx="11709976" cy="3330720"/>
          </a:xfrm>
          <a:prstGeom prst="rect">
            <a:avLst/>
          </a:prstGeom>
          <a:noFill/>
        </p:spPr>
        <p:txBody>
          <a:bodyPr wrap="square" lIns="0" tIns="0" rIns="0" bIns="0" rtlCol="0">
            <a:spAutoFit/>
          </a:bodyPr>
          <a:lstStyle/>
          <a:p>
            <a:pPr>
              <a:lnSpc>
                <a:spcPct val="150000"/>
              </a:lnSpc>
            </a:pPr>
            <a:r>
              <a:rPr lang="en-US" altLang="zh-CN" sz="2000" dirty="0"/>
              <a:t>Challenges in Practical Coding</a:t>
            </a:r>
          </a:p>
          <a:p>
            <a:pPr marL="742950" lvl="1" indent="-285750">
              <a:lnSpc>
                <a:spcPct val="150000"/>
              </a:lnSpc>
              <a:buFont typeface="Arial" panose="020B0604020202020204" pitchFamily="34" charset="0"/>
              <a:buChar char="•"/>
            </a:pPr>
            <a:r>
              <a:rPr lang="en-US" altLang="zh-CN" dirty="0"/>
              <a:t>Turn decorative “layers” to be functional</a:t>
            </a:r>
          </a:p>
          <a:p>
            <a:pPr marL="742950" lvl="1" indent="-285750">
              <a:lnSpc>
                <a:spcPct val="150000"/>
              </a:lnSpc>
              <a:buFont typeface="Arial" panose="020B0604020202020204" pitchFamily="34" charset="0"/>
              <a:buChar char="•"/>
            </a:pPr>
            <a:r>
              <a:rPr lang="en-US" altLang="zh-CN" dirty="0"/>
              <a:t>Multiple control groups</a:t>
            </a:r>
          </a:p>
          <a:p>
            <a:pPr marL="742950" lvl="1" indent="-285750">
              <a:lnSpc>
                <a:spcPct val="150000"/>
              </a:lnSpc>
              <a:buFont typeface="Arial" panose="020B0604020202020204" pitchFamily="34" charset="0"/>
              <a:buChar char="•"/>
            </a:pPr>
            <a:r>
              <a:rPr lang="en-US" altLang="zh-CN" dirty="0"/>
              <a:t>Comparisons across different reference groups</a:t>
            </a:r>
          </a:p>
          <a:p>
            <a:pPr lvl="2">
              <a:lnSpc>
                <a:spcPct val="150000"/>
              </a:lnSpc>
            </a:pPr>
            <a:r>
              <a:rPr lang="en-US" altLang="zh-CN" dirty="0"/>
              <a:t>e.g., within active agent, against placebo, against active control</a:t>
            </a:r>
          </a:p>
          <a:p>
            <a:pPr marL="742950" lvl="1" indent="-285750">
              <a:lnSpc>
                <a:spcPct val="150000"/>
              </a:lnSpc>
              <a:buFont typeface="Arial" panose="020B0604020202020204" pitchFamily="34" charset="0"/>
              <a:buChar char="•"/>
            </a:pPr>
            <a:r>
              <a:rPr lang="en-US" altLang="zh-CN" dirty="0"/>
              <a:t>Adding a combined group and computing the risk difference for the combined group</a:t>
            </a:r>
          </a:p>
          <a:p>
            <a:pPr lvl="2">
              <a:lnSpc>
                <a:spcPct val="150000"/>
              </a:lnSpc>
            </a:pPr>
            <a:r>
              <a:rPr lang="en-US" altLang="zh-CN" dirty="0"/>
              <a:t>Since </a:t>
            </a:r>
            <a:r>
              <a:rPr lang="en-US" altLang="zh-CN" i="1" dirty="0"/>
              <a:t>tern::add_riskdiff </a:t>
            </a:r>
            <a:r>
              <a:rPr lang="en-US" altLang="zh-CN" dirty="0"/>
              <a:t>is a wrapper around </a:t>
            </a:r>
            <a:r>
              <a:rPr lang="en-US" altLang="zh-CN" i="1" dirty="0"/>
              <a:t>rtables::add_combo_levels</a:t>
            </a:r>
            <a:r>
              <a:rPr lang="en-US" altLang="zh-CN" dirty="0"/>
              <a:t>, it is difficult to call </a:t>
            </a:r>
            <a:r>
              <a:rPr lang="en-US" altLang="zh-CN" i="1" dirty="0"/>
              <a:t>rtables::add_combo_levels </a:t>
            </a:r>
            <a:r>
              <a:rPr lang="en-US" altLang="zh-CN" dirty="0"/>
              <a:t>twice within a single </a:t>
            </a:r>
            <a:r>
              <a:rPr lang="en-US" altLang="zh-CN" i="1" dirty="0"/>
              <a:t>rtables::split_cols_by </a:t>
            </a:r>
            <a:r>
              <a:rPr lang="en-US" altLang="zh-CN" dirty="0"/>
              <a:t>operation.</a:t>
            </a:r>
            <a:endParaRPr lang="zh-CN" altLang="en-US" kern="1200" dirty="0" err="1">
              <a:solidFill>
                <a:schemeClr val="tx1"/>
              </a:solidFill>
              <a:latin typeface="+mn-lt"/>
              <a:ea typeface="+mn-ea"/>
              <a:cs typeface="+mn-cs"/>
            </a:endParaRPr>
          </a:p>
        </p:txBody>
      </p:sp>
    </p:spTree>
    <p:extLst>
      <p:ext uri="{BB962C8B-B14F-4D97-AF65-F5344CB8AC3E}">
        <p14:creationId xmlns:p14="http://schemas.microsoft.com/office/powerpoint/2010/main" val="269309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C0A94-F64A-2981-7228-0BB1D9325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A3444-4514-CEDD-2431-462016C8D047}"/>
              </a:ext>
            </a:extLst>
          </p:cNvPr>
          <p:cNvSpPr>
            <a:spLocks noGrp="1"/>
          </p:cNvSpPr>
          <p:nvPr>
            <p:ph type="title"/>
          </p:nvPr>
        </p:nvSpPr>
        <p:spPr>
          <a:xfrm>
            <a:off x="140044" y="222193"/>
            <a:ext cx="12192000" cy="1758623"/>
          </a:xfrm>
        </p:spPr>
        <p:txBody>
          <a:bodyPr/>
          <a:lstStyle/>
          <a:p>
            <a:r>
              <a:rPr lang="en-US" noProof="0" dirty="0"/>
              <a:t>Antifragile::</a:t>
            </a:r>
            <a:r>
              <a:rPr lang="en-US" altLang="zh-CN" dirty="0"/>
              <a:t>defensive estimation</a:t>
            </a:r>
            <a:endParaRPr lang="en-US" noProof="0" dirty="0"/>
          </a:p>
        </p:txBody>
      </p:sp>
      <p:sp>
        <p:nvSpPr>
          <p:cNvPr id="8" name="Text Placeholder 7">
            <a:extLst>
              <a:ext uri="{FF2B5EF4-FFF2-40B4-BE49-F238E27FC236}">
                <a16:creationId xmlns:a16="http://schemas.microsoft.com/office/drawing/2014/main" id="{A56BA67D-1590-1457-D1E5-8FD3F8451C3A}"/>
              </a:ext>
            </a:extLst>
          </p:cNvPr>
          <p:cNvSpPr>
            <a:spLocks noGrp="1"/>
          </p:cNvSpPr>
          <p:nvPr>
            <p:ph type="body" sz="quarter" idx="10"/>
          </p:nvPr>
        </p:nvSpPr>
        <p:spPr>
          <a:xfrm>
            <a:off x="6432000" y="1189341"/>
            <a:ext cx="5760000" cy="1376362"/>
          </a:xfrm>
        </p:spPr>
        <p:txBody>
          <a:bodyPr/>
          <a:lstStyle/>
          <a:p>
            <a:r>
              <a:rPr lang="en-US" altLang="zh-CN" sz="2800" dirty="0"/>
              <a:t>-- Navigating R’s Capability Boundaries</a:t>
            </a:r>
            <a:endParaRPr lang="en-US" sz="2800" dirty="0"/>
          </a:p>
        </p:txBody>
      </p:sp>
      <p:sp>
        <p:nvSpPr>
          <p:cNvPr id="4" name="Slide Number Placeholder 3">
            <a:extLst>
              <a:ext uri="{FF2B5EF4-FFF2-40B4-BE49-F238E27FC236}">
                <a16:creationId xmlns:a16="http://schemas.microsoft.com/office/drawing/2014/main" id="{1E9B35A3-A116-C886-CAD2-EAAF90CA8F09}"/>
              </a:ext>
            </a:extLst>
          </p:cNvPr>
          <p:cNvSpPr>
            <a:spLocks noGrp="1"/>
          </p:cNvSpPr>
          <p:nvPr>
            <p:ph type="sldNum" sz="quarter" idx="12"/>
          </p:nvPr>
        </p:nvSpPr>
        <p:spPr/>
        <p:txBody>
          <a:bodyPr/>
          <a:lstStyle/>
          <a:p>
            <a:fld id="{AEC8D767-5246-2244-A4A3-B8AFB218393C}" type="slidenum">
              <a:rPr lang="en-GB" smtClean="0"/>
              <a:pPr/>
              <a:t>9</a:t>
            </a:fld>
            <a:endParaRPr lang="en-GB"/>
          </a:p>
        </p:txBody>
      </p:sp>
      <p:sp>
        <p:nvSpPr>
          <p:cNvPr id="3" name="TextBox 2">
            <a:extLst>
              <a:ext uri="{FF2B5EF4-FFF2-40B4-BE49-F238E27FC236}">
                <a16:creationId xmlns:a16="http://schemas.microsoft.com/office/drawing/2014/main" id="{09130449-7F6C-A4F8-DEBD-920C6F0F1BE9}"/>
              </a:ext>
            </a:extLst>
          </p:cNvPr>
          <p:cNvSpPr txBox="1"/>
          <p:nvPr/>
        </p:nvSpPr>
        <p:spPr>
          <a:xfrm>
            <a:off x="411889" y="3178623"/>
            <a:ext cx="10025451" cy="1764329"/>
          </a:xfrm>
          <a:prstGeom prst="rect">
            <a:avLst/>
          </a:prstGeom>
          <a:noFill/>
        </p:spPr>
        <p:txBody>
          <a:bodyPr wrap="square" lIns="0" tIns="0" rIns="0" bIns="0" rtlCol="0">
            <a:spAutoFit/>
          </a:bodyPr>
          <a:lstStyle/>
          <a:p>
            <a:pPr marL="457200" indent="-457200" algn="l">
              <a:lnSpc>
                <a:spcPct val="200000"/>
              </a:lnSpc>
              <a:buFont typeface="+mj-lt"/>
              <a:buAutoNum type="arabicPeriod"/>
            </a:pPr>
            <a:r>
              <a:rPr lang="en-US" altLang="zh-CN" sz="2000" kern="1200" dirty="0">
                <a:solidFill>
                  <a:schemeClr val="bg1"/>
                </a:solidFill>
                <a:latin typeface="+mn-lt"/>
                <a:ea typeface="+mn-ea"/>
                <a:cs typeface="+mn-cs"/>
              </a:rPr>
              <a:t>R is capable, but NEVER omnipotent</a:t>
            </a:r>
          </a:p>
          <a:p>
            <a:pPr marL="457200" indent="-457200" algn="l">
              <a:lnSpc>
                <a:spcPct val="200000"/>
              </a:lnSpc>
              <a:buFont typeface="+mj-lt"/>
              <a:buAutoNum type="arabicPeriod"/>
            </a:pPr>
            <a:r>
              <a:rPr lang="en-US" altLang="zh-CN" sz="2000" dirty="0">
                <a:solidFill>
                  <a:schemeClr val="bg1"/>
                </a:solidFill>
              </a:rPr>
              <a:t>(For dynamic TLFs) Simplicity leads to Reuse, and Reuse reinforces Simplicity</a:t>
            </a:r>
          </a:p>
          <a:p>
            <a:pPr marL="457200" indent="-457200" algn="l">
              <a:lnSpc>
                <a:spcPct val="200000"/>
              </a:lnSpc>
              <a:buFont typeface="+mj-lt"/>
              <a:buAutoNum type="arabicPeriod"/>
            </a:pPr>
            <a:r>
              <a:rPr lang="en-US" altLang="zh-CN" sz="2000" kern="1200" dirty="0">
                <a:solidFill>
                  <a:schemeClr val="bg1"/>
                </a:solidFill>
                <a:latin typeface="+mn-lt"/>
                <a:ea typeface="+mn-ea"/>
                <a:cs typeface="+mn-cs"/>
              </a:rPr>
              <a:t>Don’t make any single static TLF dynamic, Only repetitive, simple ones worth it.</a:t>
            </a:r>
            <a:endParaRPr lang="zh-CN" altLang="en-US" sz="2000" kern="1200" dirty="0" err="1">
              <a:solidFill>
                <a:schemeClr val="bg1"/>
              </a:solidFill>
              <a:latin typeface="+mn-lt"/>
              <a:ea typeface="+mn-ea"/>
              <a:cs typeface="+mn-cs"/>
            </a:endParaRPr>
          </a:p>
        </p:txBody>
      </p:sp>
    </p:spTree>
    <p:extLst>
      <p:ext uri="{BB962C8B-B14F-4D97-AF65-F5344CB8AC3E}">
        <p14:creationId xmlns:p14="http://schemas.microsoft.com/office/powerpoint/2010/main" val="3564709304"/>
      </p:ext>
    </p:extLst>
  </p:cSld>
  <p:clrMapOvr>
    <a:masterClrMapping/>
  </p:clrMapOvr>
</p:sld>
</file>

<file path=ppt/theme/theme1.xml><?xml version="1.0" encoding="utf-8"?>
<a:theme xmlns:a="http://schemas.openxmlformats.org/drawingml/2006/main" name="Johnson and Johnson: Innovative Medicine">
  <a:themeElements>
    <a:clrScheme name="JNJ">
      <a:dk1>
        <a:srgbClr val="000000"/>
      </a:dk1>
      <a:lt1>
        <a:srgbClr val="FFFFFF"/>
      </a:lt1>
      <a:dk2>
        <a:srgbClr val="F1EFED"/>
      </a:dk2>
      <a:lt2>
        <a:srgbClr val="6E6159"/>
      </a:lt2>
      <a:accent1>
        <a:srgbClr val="EB1700"/>
      </a:accent1>
      <a:accent2>
        <a:srgbClr val="D5CFC9"/>
      </a:accent2>
      <a:accent3>
        <a:srgbClr val="000000"/>
      </a:accent3>
      <a:accent4>
        <a:srgbClr val="A39992"/>
      </a:accent4>
      <a:accent5>
        <a:srgbClr val="69D0FF"/>
      </a:accent5>
      <a:accent6>
        <a:srgbClr val="004585"/>
      </a:accent6>
      <a:hlink>
        <a:srgbClr val="000000"/>
      </a:hlink>
      <a:folHlink>
        <a:srgbClr val="000000"/>
      </a:folHlink>
    </a:clrScheme>
    <a:fontScheme name="J&amp;J">
      <a:majorFont>
        <a:latin typeface="Johnson Display"/>
        <a:ea typeface=""/>
        <a:cs typeface=""/>
      </a:majorFont>
      <a:minorFont>
        <a:latin typeface="Johnson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lgn="l">
          <a:buFont typeface="Arial" panose="020B0604020202020204" pitchFamily="34" charset="0"/>
          <a:buChar char="•"/>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Presentation4" id="{57908876-C492-4EB9-BF6F-9850302B41F3}" vid="{990AA5A2-94F6-4C91-B1ED-48A956BFE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ca48ea3-8c75-4d36-b64f-70604b11fd22}" enabled="1" method="Standard" siteId="{3ac94b33-9135-4821-9502-eafda6592a35}" removed="0"/>
</clbl:labelList>
</file>

<file path=docProps/app.xml><?xml version="1.0" encoding="utf-8"?>
<Properties xmlns="http://schemas.openxmlformats.org/officeDocument/2006/extended-properties" xmlns:vt="http://schemas.openxmlformats.org/officeDocument/2006/docPropsVTypes">
  <Template>JJ_IM_PPT_Template_V5-1</Template>
  <TotalTime>5265</TotalTime>
  <Words>1332</Words>
  <Application>Microsoft Macintosh PowerPoint</Application>
  <PresentationFormat>Widescreen</PresentationFormat>
  <Paragraphs>182</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Johnson Text</vt:lpstr>
      <vt:lpstr>Arial</vt:lpstr>
      <vt:lpstr>Johnson Display</vt:lpstr>
      <vt:lpstr>Johnson and Johnson: Innovative Medicine</vt:lpstr>
      <vt:lpstr>Becoming Antifragile with a Fast‑Evolving R Ecosystem</vt:lpstr>
      <vt:lpstr>Agenda</vt:lpstr>
      <vt:lpstr>Antifragile:: defensive  coding</vt:lpstr>
      <vt:lpstr>Antifragile::defensive coding</vt:lpstr>
      <vt:lpstr>Antifragile:: defensive  estimation </vt:lpstr>
      <vt:lpstr>Add Rel Risk =  Add Risks ?! </vt:lpstr>
      <vt:lpstr>Dynamic outputs vs. Static outputs </vt:lpstr>
      <vt:lpstr>PowerPoint Presentation</vt:lpstr>
      <vt:lpstr>Antifragile::defensive estimation</vt:lpstr>
      <vt:lpstr>Antifragile:: defensive  promising  </vt:lpstr>
      <vt:lpstr>Antifragile::defensive promising </vt:lpstr>
      <vt:lpstr>Thank you</vt:lpstr>
      <vt:lpstr>Quote or a key message</vt:lpstr>
      <vt:lpstr>Simplicity leads to Reuse, Reuse reinforces Simplicity Simplicity leads to Reuse, and Reuse reinforces Simplicity</vt:lpstr>
    </vt:vector>
  </TitlesOfParts>
  <Company>JNJ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Zhu, Bochen [JRDCN]</dc:creator>
  <cp:lastModifiedBy>Liu, Xiaochang [JRDCN]</cp:lastModifiedBy>
  <cp:revision>9</cp:revision>
  <dcterms:created xsi:type="dcterms:W3CDTF">2026-02-25T05:28:21Z</dcterms:created>
  <dcterms:modified xsi:type="dcterms:W3CDTF">2026-03-24T12:24:18Z</dcterms:modified>
</cp:coreProperties>
</file>